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4" r:id="rId4"/>
    <p:sldMasterId id="2147484588" r:id="rId5"/>
  </p:sldMasterIdLst>
  <p:notesMasterIdLst>
    <p:notesMasterId r:id="rId48"/>
  </p:notesMasterIdLst>
  <p:sldIdLst>
    <p:sldId id="256" r:id="rId6"/>
    <p:sldId id="463" r:id="rId7"/>
    <p:sldId id="462" r:id="rId8"/>
    <p:sldId id="461" r:id="rId9"/>
    <p:sldId id="460" r:id="rId10"/>
    <p:sldId id="267" r:id="rId11"/>
    <p:sldId id="458" r:id="rId12"/>
    <p:sldId id="456" r:id="rId13"/>
    <p:sldId id="455" r:id="rId14"/>
    <p:sldId id="303" r:id="rId15"/>
    <p:sldId id="304" r:id="rId16"/>
    <p:sldId id="454" r:id="rId17"/>
    <p:sldId id="466" r:id="rId18"/>
    <p:sldId id="465" r:id="rId19"/>
    <p:sldId id="464" r:id="rId20"/>
    <p:sldId id="381" r:id="rId21"/>
    <p:sldId id="331" r:id="rId22"/>
    <p:sldId id="332" r:id="rId23"/>
    <p:sldId id="418" r:id="rId24"/>
    <p:sldId id="333" r:id="rId25"/>
    <p:sldId id="417" r:id="rId26"/>
    <p:sldId id="432" r:id="rId27"/>
    <p:sldId id="445" r:id="rId28"/>
    <p:sldId id="323" r:id="rId29"/>
    <p:sldId id="395" r:id="rId30"/>
    <p:sldId id="311" r:id="rId31"/>
    <p:sldId id="376" r:id="rId32"/>
    <p:sldId id="379" r:id="rId33"/>
    <p:sldId id="361" r:id="rId34"/>
    <p:sldId id="365" r:id="rId35"/>
    <p:sldId id="353" r:id="rId36"/>
    <p:sldId id="344" r:id="rId37"/>
    <p:sldId id="355" r:id="rId38"/>
    <p:sldId id="346" r:id="rId39"/>
    <p:sldId id="357" r:id="rId40"/>
    <p:sldId id="347" r:id="rId41"/>
    <p:sldId id="358" r:id="rId42"/>
    <p:sldId id="348" r:id="rId43"/>
    <p:sldId id="359" r:id="rId44"/>
    <p:sldId id="349" r:id="rId45"/>
    <p:sldId id="360" r:id="rId46"/>
    <p:sldId id="38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7EB"/>
    <a:srgbClr val="09A7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8294E-9230-4B6A-ACC0-0E3311EDA708}" v="49" dt="2024-12-16T21:26:01.266"/>
    <p1510:client id="{E57428A0-3516-D298-FA54-961EC0BF3EF9}" v="32" dt="2024-12-16T21:37:52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padlet.com/shepherda5/t90ztc16h0jqe5fq" TargetMode="Externa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padlet.com/shepherda5/t90ztc16h0jqe5fq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70959-D647-409A-9389-403824E8FBBF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E03F7C-AA78-4805-B1CE-8C67D6C83759}">
      <dgm:prSet/>
      <dgm:spPr/>
      <dgm:t>
        <a:bodyPr/>
        <a:lstStyle/>
        <a:p>
          <a:r>
            <a:rPr lang="en-US" baseline="0">
              <a:latin typeface="Calibri"/>
              <a:ea typeface="Calibri"/>
              <a:cs typeface="Calibri"/>
            </a:rPr>
            <a:t>Take a fall SAT/ACT if needed for test scores for Nov/Jan deadlines</a:t>
          </a:r>
          <a:endParaRPr lang="en-US">
            <a:latin typeface="Calibri"/>
            <a:ea typeface="Calibri"/>
            <a:cs typeface="Calibri"/>
          </a:endParaRPr>
        </a:p>
      </dgm:t>
    </dgm:pt>
    <dgm:pt modelId="{2E821138-C694-406A-8C27-44F79F6EB2DB}" type="parTrans" cxnId="{49EA628F-6899-47CF-8DB8-4C0F9ADB1A00}">
      <dgm:prSet/>
      <dgm:spPr/>
      <dgm:t>
        <a:bodyPr/>
        <a:lstStyle/>
        <a:p>
          <a:endParaRPr lang="en-US"/>
        </a:p>
      </dgm:t>
    </dgm:pt>
    <dgm:pt modelId="{1A20EF84-48A2-42A0-9FAE-C79A191D1BD2}" type="sibTrans" cxnId="{49EA628F-6899-47CF-8DB8-4C0F9ADB1A0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2035-9BB9-4E33-AE67-3DCC989DFCDF}">
      <dgm:prSet/>
      <dgm:spPr/>
      <dgm:t>
        <a:bodyPr/>
        <a:lstStyle/>
        <a:p>
          <a:r>
            <a:rPr lang="en-US" baseline="0">
              <a:latin typeface="Calibri"/>
              <a:ea typeface="Calibri"/>
              <a:cs typeface="Calibri"/>
            </a:rPr>
            <a:t>Attend any info workshops or meetings held at school</a:t>
          </a:r>
          <a:endParaRPr lang="en-US">
            <a:latin typeface="Calibri"/>
            <a:ea typeface="Calibri"/>
            <a:cs typeface="Calibri"/>
          </a:endParaRPr>
        </a:p>
      </dgm:t>
    </dgm:pt>
    <dgm:pt modelId="{230F77E0-2594-48D9-9196-DA3267016B2B}" type="parTrans" cxnId="{8D128DA1-48A0-463F-A984-3F45B943FB98}">
      <dgm:prSet/>
      <dgm:spPr/>
      <dgm:t>
        <a:bodyPr/>
        <a:lstStyle/>
        <a:p>
          <a:endParaRPr lang="en-US"/>
        </a:p>
      </dgm:t>
    </dgm:pt>
    <dgm:pt modelId="{D9A8C668-EEC2-4681-BCD1-C657477CC5D2}" type="sibTrans" cxnId="{8D128DA1-48A0-463F-A984-3F45B943FB9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CF32CC-E820-42C6-9528-05EEFC1716E3}">
      <dgm:prSet/>
      <dgm:spPr/>
      <dgm:t>
        <a:bodyPr/>
        <a:lstStyle/>
        <a:p>
          <a:r>
            <a:rPr lang="en-US" baseline="0">
              <a:latin typeface="Calibri"/>
              <a:ea typeface="Calibri"/>
              <a:cs typeface="Calibri"/>
            </a:rPr>
            <a:t>Narrow down college list</a:t>
          </a:r>
          <a:endParaRPr lang="en-US">
            <a:latin typeface="Calibri"/>
            <a:ea typeface="Calibri"/>
            <a:cs typeface="Calibri"/>
          </a:endParaRPr>
        </a:p>
      </dgm:t>
    </dgm:pt>
    <dgm:pt modelId="{6A9D0E62-7DFB-4631-A035-D7C9E5DBB3FB}" type="parTrans" cxnId="{2F106AD7-D5C0-4D41-A0D1-305C431B3842}">
      <dgm:prSet/>
      <dgm:spPr/>
      <dgm:t>
        <a:bodyPr/>
        <a:lstStyle/>
        <a:p>
          <a:endParaRPr lang="en-US"/>
        </a:p>
      </dgm:t>
    </dgm:pt>
    <dgm:pt modelId="{C6DC7004-BA81-4BCC-B398-06F88544C163}" type="sibTrans" cxnId="{2F106AD7-D5C0-4D41-A0D1-305C431B384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3056F7-6FD7-4F69-9917-6DB2A915839B}">
      <dgm:prSet/>
      <dgm:spPr/>
      <dgm:t>
        <a:bodyPr/>
        <a:lstStyle/>
        <a:p>
          <a:r>
            <a:rPr lang="en-US" baseline="0">
              <a:latin typeface="Calibri"/>
              <a:ea typeface="Calibri"/>
              <a:cs typeface="Calibri"/>
            </a:rPr>
            <a:t>Begin applying to colleges</a:t>
          </a:r>
          <a:endParaRPr lang="en-US">
            <a:latin typeface="Calibri"/>
            <a:ea typeface="Calibri"/>
            <a:cs typeface="Calibri"/>
          </a:endParaRPr>
        </a:p>
      </dgm:t>
    </dgm:pt>
    <dgm:pt modelId="{FF94958C-2E06-4AC7-834F-D4B03023D825}" type="parTrans" cxnId="{D3F81EDF-1E84-456B-B82C-184F394B72FD}">
      <dgm:prSet/>
      <dgm:spPr/>
      <dgm:t>
        <a:bodyPr/>
        <a:lstStyle/>
        <a:p>
          <a:endParaRPr lang="en-US"/>
        </a:p>
      </dgm:t>
    </dgm:pt>
    <dgm:pt modelId="{00C9DFE2-34C1-4F68-9FB3-E42F74E3373A}" type="sibTrans" cxnId="{D3F81EDF-1E84-456B-B82C-184F394B72F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093B25-87C5-45CC-8F21-D0365E3C2076}">
      <dgm:prSet/>
      <dgm:spPr/>
      <dgm:t>
        <a:bodyPr/>
        <a:lstStyle/>
        <a:p>
          <a:r>
            <a:rPr lang="en-US" baseline="0">
              <a:latin typeface="Calibri"/>
              <a:ea typeface="Calibri"/>
              <a:cs typeface="Calibri"/>
            </a:rPr>
            <a:t>Stay organized with deadlines</a:t>
          </a:r>
          <a:endParaRPr lang="en-US">
            <a:latin typeface="Calibri"/>
            <a:ea typeface="Calibri"/>
            <a:cs typeface="Calibri"/>
          </a:endParaRPr>
        </a:p>
      </dgm:t>
    </dgm:pt>
    <dgm:pt modelId="{D6B04D4D-F0C0-446A-924E-9E3FAF140BA2}" type="parTrans" cxnId="{21D9AE02-ECB7-4527-BF8C-D50427851A5B}">
      <dgm:prSet/>
      <dgm:spPr/>
      <dgm:t>
        <a:bodyPr/>
        <a:lstStyle/>
        <a:p>
          <a:endParaRPr lang="en-US"/>
        </a:p>
      </dgm:t>
    </dgm:pt>
    <dgm:pt modelId="{3BE7DB7C-F2E8-46E4-BA3C-481FD5658DA9}" type="sibTrans" cxnId="{21D9AE02-ECB7-4527-BF8C-D50427851A5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BF1F8A-7E9E-4964-9106-8DAD66525DC4}">
      <dgm:prSet/>
      <dgm:spPr/>
      <dgm:t>
        <a:bodyPr/>
        <a:lstStyle/>
        <a:p>
          <a:r>
            <a:rPr lang="en-US" baseline="0">
              <a:latin typeface="Calibri"/>
              <a:ea typeface="Calibri"/>
              <a:cs typeface="Calibri"/>
            </a:rPr>
            <a:t>Request transcripts and LORs be sent through Naviance</a:t>
          </a:r>
          <a:endParaRPr lang="en-US">
            <a:latin typeface="Calibri"/>
            <a:ea typeface="Calibri"/>
            <a:cs typeface="Calibri"/>
          </a:endParaRPr>
        </a:p>
      </dgm:t>
    </dgm:pt>
    <dgm:pt modelId="{80F032C0-CF55-4FC0-88E1-A61D99B7248A}" type="parTrans" cxnId="{6D3A61CD-778F-4D43-AB3E-BFC4BCD2569F}">
      <dgm:prSet/>
      <dgm:spPr/>
      <dgm:t>
        <a:bodyPr/>
        <a:lstStyle/>
        <a:p>
          <a:endParaRPr lang="en-US"/>
        </a:p>
      </dgm:t>
    </dgm:pt>
    <dgm:pt modelId="{2ADD222B-40B5-45D9-BEC4-DE74C4A998ED}" type="sibTrans" cxnId="{6D3A61CD-778F-4D43-AB3E-BFC4BCD2569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C33832-DB06-4076-9DDD-A20CB1FE8280}">
      <dgm:prSet/>
      <dgm:spPr/>
      <dgm:t>
        <a:bodyPr/>
        <a:lstStyle/>
        <a:p>
          <a:endParaRPr lang="en-US" baseline="0">
            <a:latin typeface="Calibri"/>
            <a:ea typeface="Calibri"/>
            <a:cs typeface="Calibri"/>
          </a:endParaRPr>
        </a:p>
        <a:p>
          <a:r>
            <a:rPr lang="en-US" baseline="0">
              <a:latin typeface="Calibri"/>
              <a:ea typeface="Calibri"/>
              <a:cs typeface="Calibri"/>
            </a:rPr>
            <a:t>Bright Futures, </a:t>
          </a:r>
        </a:p>
        <a:p>
          <a:r>
            <a:rPr lang="en-US" baseline="0">
              <a:latin typeface="Calibri"/>
              <a:ea typeface="Calibri"/>
              <a:cs typeface="Calibri"/>
            </a:rPr>
            <a:t>Pinellas Ed Foundation </a:t>
          </a:r>
        </a:p>
        <a:p>
          <a:r>
            <a:rPr lang="en-US" baseline="0">
              <a:latin typeface="Calibri"/>
              <a:ea typeface="Calibri"/>
              <a:cs typeface="Calibri"/>
            </a:rPr>
            <a:t>open October 1</a:t>
          </a:r>
        </a:p>
        <a:p>
          <a:pPr rtl="0"/>
          <a:r>
            <a:rPr lang="en-US" baseline="0">
              <a:latin typeface="Calibri"/>
              <a:ea typeface="Calibri"/>
              <a:cs typeface="Calibri"/>
            </a:rPr>
            <a:t>FAFSA opened Dec 1</a:t>
          </a:r>
        </a:p>
      </dgm:t>
    </dgm:pt>
    <dgm:pt modelId="{DA306723-8026-4F51-8295-4B24E9A4490E}" type="parTrans" cxnId="{1E3AB7B3-3E30-4027-89A0-8AC62D9DD81F}">
      <dgm:prSet/>
      <dgm:spPr/>
      <dgm:t>
        <a:bodyPr/>
        <a:lstStyle/>
        <a:p>
          <a:endParaRPr lang="en-US"/>
        </a:p>
      </dgm:t>
    </dgm:pt>
    <dgm:pt modelId="{2078D71A-6CAE-497D-9BF8-A1DE1BD7CD58}" type="sibTrans" cxnId="{1E3AB7B3-3E30-4027-89A0-8AC62D9DD81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CCA6B-FAAE-49C1-95CF-95D80EB259CF}">
      <dgm:prSet/>
      <dgm:spPr/>
      <dgm:t>
        <a:bodyPr/>
        <a:lstStyle/>
        <a:p>
          <a:r>
            <a:rPr lang="en-US" baseline="0">
              <a:latin typeface="Calibri"/>
              <a:ea typeface="Calibri"/>
              <a:cs typeface="Calibri"/>
            </a:rPr>
            <a:t>Attend any financial aid workshops offered by district or local universities</a:t>
          </a:r>
          <a:endParaRPr lang="en-US">
            <a:latin typeface="Calibri"/>
            <a:ea typeface="Calibri"/>
            <a:cs typeface="Calibri"/>
          </a:endParaRPr>
        </a:p>
      </dgm:t>
    </dgm:pt>
    <dgm:pt modelId="{5A135EAF-D215-41EC-B025-7577C5A767AB}" type="parTrans" cxnId="{BE6D9892-CAF5-4643-B23F-8CFFCA56DAFD}">
      <dgm:prSet/>
      <dgm:spPr/>
      <dgm:t>
        <a:bodyPr/>
        <a:lstStyle/>
        <a:p>
          <a:endParaRPr lang="en-US"/>
        </a:p>
      </dgm:t>
    </dgm:pt>
    <dgm:pt modelId="{E68FE94C-8B30-4AD9-90F9-5260043903D5}" type="sibTrans" cxnId="{BE6D9892-CAF5-4643-B23F-8CFFCA56DAF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F293E7-A2EF-4D8C-96D1-E0218EC91B6E}">
      <dgm:prSet/>
      <dgm:spPr/>
      <dgm:t>
        <a:bodyPr/>
        <a:lstStyle/>
        <a:p>
          <a:r>
            <a:rPr lang="en-US" baseline="0">
              <a:latin typeface="Calibri"/>
              <a:ea typeface="Calibri"/>
              <a:cs typeface="Calibri"/>
            </a:rPr>
            <a:t>Send test scores through testing agencies</a:t>
          </a:r>
          <a:endParaRPr lang="en-US">
            <a:latin typeface="Calibri"/>
            <a:ea typeface="Calibri"/>
            <a:cs typeface="Calibri"/>
          </a:endParaRPr>
        </a:p>
      </dgm:t>
    </dgm:pt>
    <dgm:pt modelId="{DAD7D3D5-5A66-4740-B6F3-3C38D831A47A}" type="parTrans" cxnId="{D932E6E0-EDC1-4B4D-A595-B0797459E27E}">
      <dgm:prSet/>
      <dgm:spPr/>
      <dgm:t>
        <a:bodyPr/>
        <a:lstStyle/>
        <a:p>
          <a:endParaRPr lang="en-US"/>
        </a:p>
      </dgm:t>
    </dgm:pt>
    <dgm:pt modelId="{4FD8B423-BEF5-4388-ADD1-347CFAA1AFF9}" type="sibTrans" cxnId="{D932E6E0-EDC1-4B4D-A595-B0797459E27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1CC742-B2B9-4BB7-BB08-386B160438F8}">
      <dgm:prSet/>
      <dgm:spPr/>
      <dgm:t>
        <a:bodyPr/>
        <a:lstStyle/>
        <a:p>
          <a:r>
            <a:rPr lang="en-US" baseline="0">
              <a:latin typeface="Calibri"/>
              <a:ea typeface="Calibri"/>
              <a:cs typeface="Calibri"/>
            </a:rPr>
            <a:t>Make a college decision and secure your spot by paying your deposit</a:t>
          </a:r>
          <a:endParaRPr lang="en-US">
            <a:latin typeface="Calibri"/>
            <a:ea typeface="Calibri"/>
            <a:cs typeface="Calibri"/>
          </a:endParaRPr>
        </a:p>
      </dgm:t>
    </dgm:pt>
    <dgm:pt modelId="{7DB4505F-1F13-4E1A-B273-E85CCECB311E}" type="parTrans" cxnId="{36E24409-6EA5-44A9-B4CF-C5D37D000A99}">
      <dgm:prSet/>
      <dgm:spPr/>
      <dgm:t>
        <a:bodyPr/>
        <a:lstStyle/>
        <a:p>
          <a:endParaRPr lang="en-US"/>
        </a:p>
      </dgm:t>
    </dgm:pt>
    <dgm:pt modelId="{C63A0C73-AE3E-460E-8EA7-352B00527DB9}" type="sibTrans" cxnId="{36E24409-6EA5-44A9-B4CF-C5D37D000A99}">
      <dgm:prSet/>
      <dgm:spPr/>
      <dgm:t>
        <a:bodyPr/>
        <a:lstStyle/>
        <a:p>
          <a:endParaRPr lang="en-US"/>
        </a:p>
      </dgm:t>
    </dgm:pt>
    <dgm:pt modelId="{70C8D916-28F0-427D-919A-8DEF946936FE}" type="pres">
      <dgm:prSet presAssocID="{00C70959-D647-409A-9389-403824E8FBBF}" presName="Name0" presStyleCnt="0">
        <dgm:presLayoutVars>
          <dgm:dir/>
          <dgm:resizeHandles val="exact"/>
        </dgm:presLayoutVars>
      </dgm:prSet>
      <dgm:spPr/>
    </dgm:pt>
    <dgm:pt modelId="{0A49799A-D7D3-4233-8EE7-782F8CF13A96}" type="pres">
      <dgm:prSet presAssocID="{FAE03F7C-AA78-4805-B1CE-8C67D6C83759}" presName="node" presStyleLbl="node1" presStyleIdx="0" presStyleCnt="10">
        <dgm:presLayoutVars>
          <dgm:bulletEnabled val="1"/>
        </dgm:presLayoutVars>
      </dgm:prSet>
      <dgm:spPr/>
    </dgm:pt>
    <dgm:pt modelId="{644C3BF0-47D1-4048-A035-806C444E844E}" type="pres">
      <dgm:prSet presAssocID="{1A20EF84-48A2-42A0-9FAE-C79A191D1BD2}" presName="sibTrans" presStyleLbl="sibTrans1D1" presStyleIdx="0" presStyleCnt="9"/>
      <dgm:spPr/>
    </dgm:pt>
    <dgm:pt modelId="{152176BE-862F-4B7F-B683-0185799B63F4}" type="pres">
      <dgm:prSet presAssocID="{1A20EF84-48A2-42A0-9FAE-C79A191D1BD2}" presName="connectorText" presStyleLbl="sibTrans1D1" presStyleIdx="0" presStyleCnt="9"/>
      <dgm:spPr/>
    </dgm:pt>
    <dgm:pt modelId="{5349664B-6719-4CE0-8DD9-42D3ED694EBE}" type="pres">
      <dgm:prSet presAssocID="{B9AD2035-9BB9-4E33-AE67-3DCC989DFCDF}" presName="node" presStyleLbl="node1" presStyleIdx="1" presStyleCnt="10">
        <dgm:presLayoutVars>
          <dgm:bulletEnabled val="1"/>
        </dgm:presLayoutVars>
      </dgm:prSet>
      <dgm:spPr/>
    </dgm:pt>
    <dgm:pt modelId="{8F85C3B7-01CB-4996-8132-329B7F14E891}" type="pres">
      <dgm:prSet presAssocID="{D9A8C668-EEC2-4681-BCD1-C657477CC5D2}" presName="sibTrans" presStyleLbl="sibTrans1D1" presStyleIdx="1" presStyleCnt="9"/>
      <dgm:spPr/>
    </dgm:pt>
    <dgm:pt modelId="{ED3E43FB-8A69-43A5-8BBE-DDE1AD533E0D}" type="pres">
      <dgm:prSet presAssocID="{D9A8C668-EEC2-4681-BCD1-C657477CC5D2}" presName="connectorText" presStyleLbl="sibTrans1D1" presStyleIdx="1" presStyleCnt="9"/>
      <dgm:spPr/>
    </dgm:pt>
    <dgm:pt modelId="{6E02D2CF-FA34-4056-9E58-E811400467FD}" type="pres">
      <dgm:prSet presAssocID="{B0CF32CC-E820-42C6-9528-05EEFC1716E3}" presName="node" presStyleLbl="node1" presStyleIdx="2" presStyleCnt="10">
        <dgm:presLayoutVars>
          <dgm:bulletEnabled val="1"/>
        </dgm:presLayoutVars>
      </dgm:prSet>
      <dgm:spPr/>
    </dgm:pt>
    <dgm:pt modelId="{8B6AF470-D576-426A-8252-7AAEBCB25946}" type="pres">
      <dgm:prSet presAssocID="{C6DC7004-BA81-4BCC-B398-06F88544C163}" presName="sibTrans" presStyleLbl="sibTrans1D1" presStyleIdx="2" presStyleCnt="9"/>
      <dgm:spPr/>
    </dgm:pt>
    <dgm:pt modelId="{F9D513FD-127D-4159-9DD9-78A720A5B588}" type="pres">
      <dgm:prSet presAssocID="{C6DC7004-BA81-4BCC-B398-06F88544C163}" presName="connectorText" presStyleLbl="sibTrans1D1" presStyleIdx="2" presStyleCnt="9"/>
      <dgm:spPr/>
    </dgm:pt>
    <dgm:pt modelId="{4A304934-7E72-427B-B870-A95AE60DCB3A}" type="pres">
      <dgm:prSet presAssocID="{0A3056F7-6FD7-4F69-9917-6DB2A915839B}" presName="node" presStyleLbl="node1" presStyleIdx="3" presStyleCnt="10">
        <dgm:presLayoutVars>
          <dgm:bulletEnabled val="1"/>
        </dgm:presLayoutVars>
      </dgm:prSet>
      <dgm:spPr/>
    </dgm:pt>
    <dgm:pt modelId="{5B9FA1A2-621A-45B5-96DF-6B1C80E41A51}" type="pres">
      <dgm:prSet presAssocID="{00C9DFE2-34C1-4F68-9FB3-E42F74E3373A}" presName="sibTrans" presStyleLbl="sibTrans1D1" presStyleIdx="3" presStyleCnt="9"/>
      <dgm:spPr/>
    </dgm:pt>
    <dgm:pt modelId="{5A24E96C-17CF-4562-8F4E-D8B18BDC571C}" type="pres">
      <dgm:prSet presAssocID="{00C9DFE2-34C1-4F68-9FB3-E42F74E3373A}" presName="connectorText" presStyleLbl="sibTrans1D1" presStyleIdx="3" presStyleCnt="9"/>
      <dgm:spPr/>
    </dgm:pt>
    <dgm:pt modelId="{C13FC999-81B9-4631-8F7A-BB18D026D020}" type="pres">
      <dgm:prSet presAssocID="{0B093B25-87C5-45CC-8F21-D0365E3C2076}" presName="node" presStyleLbl="node1" presStyleIdx="4" presStyleCnt="10">
        <dgm:presLayoutVars>
          <dgm:bulletEnabled val="1"/>
        </dgm:presLayoutVars>
      </dgm:prSet>
      <dgm:spPr/>
    </dgm:pt>
    <dgm:pt modelId="{99BC8E39-BE9B-4D16-B030-5A8A2FCDD7A7}" type="pres">
      <dgm:prSet presAssocID="{3BE7DB7C-F2E8-46E4-BA3C-481FD5658DA9}" presName="sibTrans" presStyleLbl="sibTrans1D1" presStyleIdx="4" presStyleCnt="9"/>
      <dgm:spPr/>
    </dgm:pt>
    <dgm:pt modelId="{CA554CD9-AEAA-4E6A-872C-B2C60F3E78C0}" type="pres">
      <dgm:prSet presAssocID="{3BE7DB7C-F2E8-46E4-BA3C-481FD5658DA9}" presName="connectorText" presStyleLbl="sibTrans1D1" presStyleIdx="4" presStyleCnt="9"/>
      <dgm:spPr/>
    </dgm:pt>
    <dgm:pt modelId="{AE06D983-4212-4498-B5AC-4ACBD040E397}" type="pres">
      <dgm:prSet presAssocID="{52BF1F8A-7E9E-4964-9106-8DAD66525DC4}" presName="node" presStyleLbl="node1" presStyleIdx="5" presStyleCnt="10">
        <dgm:presLayoutVars>
          <dgm:bulletEnabled val="1"/>
        </dgm:presLayoutVars>
      </dgm:prSet>
      <dgm:spPr/>
    </dgm:pt>
    <dgm:pt modelId="{562F93B7-F855-4D73-BFBC-583750964899}" type="pres">
      <dgm:prSet presAssocID="{2ADD222B-40B5-45D9-BEC4-DE74C4A998ED}" presName="sibTrans" presStyleLbl="sibTrans1D1" presStyleIdx="5" presStyleCnt="9"/>
      <dgm:spPr/>
    </dgm:pt>
    <dgm:pt modelId="{2A95B232-795F-4095-B7ED-CBD5D31E776B}" type="pres">
      <dgm:prSet presAssocID="{2ADD222B-40B5-45D9-BEC4-DE74C4A998ED}" presName="connectorText" presStyleLbl="sibTrans1D1" presStyleIdx="5" presStyleCnt="9"/>
      <dgm:spPr/>
    </dgm:pt>
    <dgm:pt modelId="{88EB48DF-9FCF-4531-BA0D-BB83E6F66B3B}" type="pres">
      <dgm:prSet presAssocID="{45C33832-DB06-4076-9DDD-A20CB1FE8280}" presName="node" presStyleLbl="node1" presStyleIdx="6" presStyleCnt="10">
        <dgm:presLayoutVars>
          <dgm:bulletEnabled val="1"/>
        </dgm:presLayoutVars>
      </dgm:prSet>
      <dgm:spPr/>
    </dgm:pt>
    <dgm:pt modelId="{C971FAAC-BBC1-4A3C-9531-5E000A99F43B}" type="pres">
      <dgm:prSet presAssocID="{2078D71A-6CAE-497D-9BF8-A1DE1BD7CD58}" presName="sibTrans" presStyleLbl="sibTrans1D1" presStyleIdx="6" presStyleCnt="9"/>
      <dgm:spPr/>
    </dgm:pt>
    <dgm:pt modelId="{1EABEAD3-09D3-4AF5-B568-C633E4E4B858}" type="pres">
      <dgm:prSet presAssocID="{2078D71A-6CAE-497D-9BF8-A1DE1BD7CD58}" presName="connectorText" presStyleLbl="sibTrans1D1" presStyleIdx="6" presStyleCnt="9"/>
      <dgm:spPr/>
    </dgm:pt>
    <dgm:pt modelId="{1539AE88-DDBB-4948-9FED-93BA69BB5436}" type="pres">
      <dgm:prSet presAssocID="{52DCCA6B-FAAE-49C1-95CF-95D80EB259CF}" presName="node" presStyleLbl="node1" presStyleIdx="7" presStyleCnt="10">
        <dgm:presLayoutVars>
          <dgm:bulletEnabled val="1"/>
        </dgm:presLayoutVars>
      </dgm:prSet>
      <dgm:spPr/>
    </dgm:pt>
    <dgm:pt modelId="{CD0F15BD-1234-4F9B-A412-187B8053E9B3}" type="pres">
      <dgm:prSet presAssocID="{E68FE94C-8B30-4AD9-90F9-5260043903D5}" presName="sibTrans" presStyleLbl="sibTrans1D1" presStyleIdx="7" presStyleCnt="9"/>
      <dgm:spPr/>
    </dgm:pt>
    <dgm:pt modelId="{318B9574-0B0E-4850-BF39-37EBAEE5D350}" type="pres">
      <dgm:prSet presAssocID="{E68FE94C-8B30-4AD9-90F9-5260043903D5}" presName="connectorText" presStyleLbl="sibTrans1D1" presStyleIdx="7" presStyleCnt="9"/>
      <dgm:spPr/>
    </dgm:pt>
    <dgm:pt modelId="{8764B965-0990-4E99-A4B1-D7308F0DE03D}" type="pres">
      <dgm:prSet presAssocID="{4CF293E7-A2EF-4D8C-96D1-E0218EC91B6E}" presName="node" presStyleLbl="node1" presStyleIdx="8" presStyleCnt="10">
        <dgm:presLayoutVars>
          <dgm:bulletEnabled val="1"/>
        </dgm:presLayoutVars>
      </dgm:prSet>
      <dgm:spPr/>
    </dgm:pt>
    <dgm:pt modelId="{33964C69-7F1B-4AFF-855E-BCA525599C60}" type="pres">
      <dgm:prSet presAssocID="{4FD8B423-BEF5-4388-ADD1-347CFAA1AFF9}" presName="sibTrans" presStyleLbl="sibTrans1D1" presStyleIdx="8" presStyleCnt="9"/>
      <dgm:spPr/>
    </dgm:pt>
    <dgm:pt modelId="{01DE6B50-CFB9-40C1-B895-41472A4FC6F1}" type="pres">
      <dgm:prSet presAssocID="{4FD8B423-BEF5-4388-ADD1-347CFAA1AFF9}" presName="connectorText" presStyleLbl="sibTrans1D1" presStyleIdx="8" presStyleCnt="9"/>
      <dgm:spPr/>
    </dgm:pt>
    <dgm:pt modelId="{0D8304D4-AC21-4A54-8BE5-0E188F1EFCE1}" type="pres">
      <dgm:prSet presAssocID="{F31CC742-B2B9-4BB7-BB08-386B160438F8}" presName="node" presStyleLbl="node1" presStyleIdx="9" presStyleCnt="10">
        <dgm:presLayoutVars>
          <dgm:bulletEnabled val="1"/>
        </dgm:presLayoutVars>
      </dgm:prSet>
      <dgm:spPr/>
    </dgm:pt>
  </dgm:ptLst>
  <dgm:cxnLst>
    <dgm:cxn modelId="{21D9AE02-ECB7-4527-BF8C-D50427851A5B}" srcId="{00C70959-D647-409A-9389-403824E8FBBF}" destId="{0B093B25-87C5-45CC-8F21-D0365E3C2076}" srcOrd="4" destOrd="0" parTransId="{D6B04D4D-F0C0-446A-924E-9E3FAF140BA2}" sibTransId="{3BE7DB7C-F2E8-46E4-BA3C-481FD5658DA9}"/>
    <dgm:cxn modelId="{DFDCA107-5539-49CD-BAFD-A552CD00699B}" type="presOf" srcId="{C6DC7004-BA81-4BCC-B398-06F88544C163}" destId="{F9D513FD-127D-4159-9DD9-78A720A5B588}" srcOrd="1" destOrd="0" presId="urn:microsoft.com/office/officeart/2016/7/layout/RepeatingBendingProcessNew"/>
    <dgm:cxn modelId="{E2A5B308-7B5C-4D07-9876-A8A3C50C5E39}" type="presOf" srcId="{00C70959-D647-409A-9389-403824E8FBBF}" destId="{70C8D916-28F0-427D-919A-8DEF946936FE}" srcOrd="0" destOrd="0" presId="urn:microsoft.com/office/officeart/2016/7/layout/RepeatingBendingProcessNew"/>
    <dgm:cxn modelId="{36E24409-6EA5-44A9-B4CF-C5D37D000A99}" srcId="{00C70959-D647-409A-9389-403824E8FBBF}" destId="{F31CC742-B2B9-4BB7-BB08-386B160438F8}" srcOrd="9" destOrd="0" parTransId="{7DB4505F-1F13-4E1A-B273-E85CCECB311E}" sibTransId="{C63A0C73-AE3E-460E-8EA7-352B00527DB9}"/>
    <dgm:cxn modelId="{2658141F-D1CB-4515-A174-931D812CC7FF}" type="presOf" srcId="{C6DC7004-BA81-4BCC-B398-06F88544C163}" destId="{8B6AF470-D576-426A-8252-7AAEBCB25946}" srcOrd="0" destOrd="0" presId="urn:microsoft.com/office/officeart/2016/7/layout/RepeatingBendingProcessNew"/>
    <dgm:cxn modelId="{C444C92E-EF5C-4FEB-9D4F-D3E5F209F581}" type="presOf" srcId="{3BE7DB7C-F2E8-46E4-BA3C-481FD5658DA9}" destId="{99BC8E39-BE9B-4D16-B030-5A8A2FCDD7A7}" srcOrd="0" destOrd="0" presId="urn:microsoft.com/office/officeart/2016/7/layout/RepeatingBendingProcessNew"/>
    <dgm:cxn modelId="{4E22983B-3AF9-4B4F-A968-FF7F967E28A9}" type="presOf" srcId="{F31CC742-B2B9-4BB7-BB08-386B160438F8}" destId="{0D8304D4-AC21-4A54-8BE5-0E188F1EFCE1}" srcOrd="0" destOrd="0" presId="urn:microsoft.com/office/officeart/2016/7/layout/RepeatingBendingProcessNew"/>
    <dgm:cxn modelId="{C310F440-8F22-4DF7-808D-8F1BAE694D1A}" type="presOf" srcId="{FAE03F7C-AA78-4805-B1CE-8C67D6C83759}" destId="{0A49799A-D7D3-4233-8EE7-782F8CF13A96}" srcOrd="0" destOrd="0" presId="urn:microsoft.com/office/officeart/2016/7/layout/RepeatingBendingProcessNew"/>
    <dgm:cxn modelId="{0A05D842-4195-42D5-A8CC-C0DC70D96A5F}" type="presOf" srcId="{4CF293E7-A2EF-4D8C-96D1-E0218EC91B6E}" destId="{8764B965-0990-4E99-A4B1-D7308F0DE03D}" srcOrd="0" destOrd="0" presId="urn:microsoft.com/office/officeart/2016/7/layout/RepeatingBendingProcessNew"/>
    <dgm:cxn modelId="{1A6A6844-2ED2-4E54-A3CF-78EE5FB985E3}" type="presOf" srcId="{0A3056F7-6FD7-4F69-9917-6DB2A915839B}" destId="{4A304934-7E72-427B-B870-A95AE60DCB3A}" srcOrd="0" destOrd="0" presId="urn:microsoft.com/office/officeart/2016/7/layout/RepeatingBendingProcessNew"/>
    <dgm:cxn modelId="{7C5B5766-9EFA-4FD0-9218-F9723BEE5B6B}" type="presOf" srcId="{1A20EF84-48A2-42A0-9FAE-C79A191D1BD2}" destId="{644C3BF0-47D1-4048-A035-806C444E844E}" srcOrd="0" destOrd="0" presId="urn:microsoft.com/office/officeart/2016/7/layout/RepeatingBendingProcessNew"/>
    <dgm:cxn modelId="{B55E9B69-8157-43FB-A1AB-9CAEB451061E}" type="presOf" srcId="{B9AD2035-9BB9-4E33-AE67-3DCC989DFCDF}" destId="{5349664B-6719-4CE0-8DD9-42D3ED694EBE}" srcOrd="0" destOrd="0" presId="urn:microsoft.com/office/officeart/2016/7/layout/RepeatingBendingProcessNew"/>
    <dgm:cxn modelId="{AE47376A-F48D-4A56-A04D-71EFD3C1D932}" type="presOf" srcId="{D9A8C668-EEC2-4681-BCD1-C657477CC5D2}" destId="{ED3E43FB-8A69-43A5-8BBE-DDE1AD533E0D}" srcOrd="1" destOrd="0" presId="urn:microsoft.com/office/officeart/2016/7/layout/RepeatingBendingProcessNew"/>
    <dgm:cxn modelId="{B135386C-8B98-402C-866D-2E7376436E09}" type="presOf" srcId="{52BF1F8A-7E9E-4964-9106-8DAD66525DC4}" destId="{AE06D983-4212-4498-B5AC-4ACBD040E397}" srcOrd="0" destOrd="0" presId="urn:microsoft.com/office/officeart/2016/7/layout/RepeatingBendingProcessNew"/>
    <dgm:cxn modelId="{84CD104E-74C8-4445-A863-B9E3491FF752}" type="presOf" srcId="{00C9DFE2-34C1-4F68-9FB3-E42F74E3373A}" destId="{5B9FA1A2-621A-45B5-96DF-6B1C80E41A51}" srcOrd="0" destOrd="0" presId="urn:microsoft.com/office/officeart/2016/7/layout/RepeatingBendingProcessNew"/>
    <dgm:cxn modelId="{D35F1A75-0059-4306-A972-322C5016F72A}" type="presOf" srcId="{0B093B25-87C5-45CC-8F21-D0365E3C2076}" destId="{C13FC999-81B9-4631-8F7A-BB18D026D020}" srcOrd="0" destOrd="0" presId="urn:microsoft.com/office/officeart/2016/7/layout/RepeatingBendingProcessNew"/>
    <dgm:cxn modelId="{4E90F155-B474-4998-9EC6-3934F8A7E41F}" type="presOf" srcId="{E68FE94C-8B30-4AD9-90F9-5260043903D5}" destId="{318B9574-0B0E-4850-BF39-37EBAEE5D350}" srcOrd="1" destOrd="0" presId="urn:microsoft.com/office/officeart/2016/7/layout/RepeatingBendingProcessNew"/>
    <dgm:cxn modelId="{0A051581-A0A6-4AA1-93A1-B84770522907}" type="presOf" srcId="{52DCCA6B-FAAE-49C1-95CF-95D80EB259CF}" destId="{1539AE88-DDBB-4948-9FED-93BA69BB5436}" srcOrd="0" destOrd="0" presId="urn:microsoft.com/office/officeart/2016/7/layout/RepeatingBendingProcessNew"/>
    <dgm:cxn modelId="{7FA4F48A-74F8-4D63-B856-500C8C1670FA}" type="presOf" srcId="{B0CF32CC-E820-42C6-9528-05EEFC1716E3}" destId="{6E02D2CF-FA34-4056-9E58-E811400467FD}" srcOrd="0" destOrd="0" presId="urn:microsoft.com/office/officeart/2016/7/layout/RepeatingBendingProcessNew"/>
    <dgm:cxn modelId="{49EA628F-6899-47CF-8DB8-4C0F9ADB1A00}" srcId="{00C70959-D647-409A-9389-403824E8FBBF}" destId="{FAE03F7C-AA78-4805-B1CE-8C67D6C83759}" srcOrd="0" destOrd="0" parTransId="{2E821138-C694-406A-8C27-44F79F6EB2DB}" sibTransId="{1A20EF84-48A2-42A0-9FAE-C79A191D1BD2}"/>
    <dgm:cxn modelId="{BE6D9892-CAF5-4643-B23F-8CFFCA56DAFD}" srcId="{00C70959-D647-409A-9389-403824E8FBBF}" destId="{52DCCA6B-FAAE-49C1-95CF-95D80EB259CF}" srcOrd="7" destOrd="0" parTransId="{5A135EAF-D215-41EC-B025-7577C5A767AB}" sibTransId="{E68FE94C-8B30-4AD9-90F9-5260043903D5}"/>
    <dgm:cxn modelId="{8D128DA1-48A0-463F-A984-3F45B943FB98}" srcId="{00C70959-D647-409A-9389-403824E8FBBF}" destId="{B9AD2035-9BB9-4E33-AE67-3DCC989DFCDF}" srcOrd="1" destOrd="0" parTransId="{230F77E0-2594-48D9-9196-DA3267016B2B}" sibTransId="{D9A8C668-EEC2-4681-BCD1-C657477CC5D2}"/>
    <dgm:cxn modelId="{22A7F1A5-4892-43BB-938E-173FA5EADD29}" type="presOf" srcId="{D9A8C668-EEC2-4681-BCD1-C657477CC5D2}" destId="{8F85C3B7-01CB-4996-8132-329B7F14E891}" srcOrd="0" destOrd="0" presId="urn:microsoft.com/office/officeart/2016/7/layout/RepeatingBendingProcessNew"/>
    <dgm:cxn modelId="{1E3AB7B3-3E30-4027-89A0-8AC62D9DD81F}" srcId="{00C70959-D647-409A-9389-403824E8FBBF}" destId="{45C33832-DB06-4076-9DDD-A20CB1FE8280}" srcOrd="6" destOrd="0" parTransId="{DA306723-8026-4F51-8295-4B24E9A4490E}" sibTransId="{2078D71A-6CAE-497D-9BF8-A1DE1BD7CD58}"/>
    <dgm:cxn modelId="{47E777BB-844F-441E-93C9-B73620CB094A}" type="presOf" srcId="{4FD8B423-BEF5-4388-ADD1-347CFAA1AFF9}" destId="{33964C69-7F1B-4AFF-855E-BCA525599C60}" srcOrd="0" destOrd="0" presId="urn:microsoft.com/office/officeart/2016/7/layout/RepeatingBendingProcessNew"/>
    <dgm:cxn modelId="{D8E9A9BD-1956-4BB9-AA2A-F4CBDE3F1BEE}" type="presOf" srcId="{00C9DFE2-34C1-4F68-9FB3-E42F74E3373A}" destId="{5A24E96C-17CF-4562-8F4E-D8B18BDC571C}" srcOrd="1" destOrd="0" presId="urn:microsoft.com/office/officeart/2016/7/layout/RepeatingBendingProcessNew"/>
    <dgm:cxn modelId="{CF9A06C6-6D30-48DD-8860-7CF6BA6FBB52}" type="presOf" srcId="{2ADD222B-40B5-45D9-BEC4-DE74C4A998ED}" destId="{2A95B232-795F-4095-B7ED-CBD5D31E776B}" srcOrd="1" destOrd="0" presId="urn:microsoft.com/office/officeart/2016/7/layout/RepeatingBendingProcessNew"/>
    <dgm:cxn modelId="{BCA214CD-1ED0-427C-8354-9474D926E851}" type="presOf" srcId="{2078D71A-6CAE-497D-9BF8-A1DE1BD7CD58}" destId="{1EABEAD3-09D3-4AF5-B568-C633E4E4B858}" srcOrd="1" destOrd="0" presId="urn:microsoft.com/office/officeart/2016/7/layout/RepeatingBendingProcessNew"/>
    <dgm:cxn modelId="{6D3A61CD-778F-4D43-AB3E-BFC4BCD2569F}" srcId="{00C70959-D647-409A-9389-403824E8FBBF}" destId="{52BF1F8A-7E9E-4964-9106-8DAD66525DC4}" srcOrd="5" destOrd="0" parTransId="{80F032C0-CF55-4FC0-88E1-A61D99B7248A}" sibTransId="{2ADD222B-40B5-45D9-BEC4-DE74C4A998ED}"/>
    <dgm:cxn modelId="{2F106AD7-D5C0-4D41-A0D1-305C431B3842}" srcId="{00C70959-D647-409A-9389-403824E8FBBF}" destId="{B0CF32CC-E820-42C6-9528-05EEFC1716E3}" srcOrd="2" destOrd="0" parTransId="{6A9D0E62-7DFB-4631-A035-D7C9E5DBB3FB}" sibTransId="{C6DC7004-BA81-4BCC-B398-06F88544C163}"/>
    <dgm:cxn modelId="{B4E55CDC-A4E9-46B6-9CF6-215543715260}" type="presOf" srcId="{1A20EF84-48A2-42A0-9FAE-C79A191D1BD2}" destId="{152176BE-862F-4B7F-B683-0185799B63F4}" srcOrd="1" destOrd="0" presId="urn:microsoft.com/office/officeart/2016/7/layout/RepeatingBendingProcessNew"/>
    <dgm:cxn modelId="{040709DF-F1A8-49EB-983F-9F1B08712153}" type="presOf" srcId="{2ADD222B-40B5-45D9-BEC4-DE74C4A998ED}" destId="{562F93B7-F855-4D73-BFBC-583750964899}" srcOrd="0" destOrd="0" presId="urn:microsoft.com/office/officeart/2016/7/layout/RepeatingBendingProcessNew"/>
    <dgm:cxn modelId="{D3F81EDF-1E84-456B-B82C-184F394B72FD}" srcId="{00C70959-D647-409A-9389-403824E8FBBF}" destId="{0A3056F7-6FD7-4F69-9917-6DB2A915839B}" srcOrd="3" destOrd="0" parTransId="{FF94958C-2E06-4AC7-834F-D4B03023D825}" sibTransId="{00C9DFE2-34C1-4F68-9FB3-E42F74E3373A}"/>
    <dgm:cxn modelId="{D932E6E0-EDC1-4B4D-A595-B0797459E27E}" srcId="{00C70959-D647-409A-9389-403824E8FBBF}" destId="{4CF293E7-A2EF-4D8C-96D1-E0218EC91B6E}" srcOrd="8" destOrd="0" parTransId="{DAD7D3D5-5A66-4740-B6F3-3C38D831A47A}" sibTransId="{4FD8B423-BEF5-4388-ADD1-347CFAA1AFF9}"/>
    <dgm:cxn modelId="{066928E5-65D3-4CEB-946C-DE0F26998EF5}" type="presOf" srcId="{3BE7DB7C-F2E8-46E4-BA3C-481FD5658DA9}" destId="{CA554CD9-AEAA-4E6A-872C-B2C60F3E78C0}" srcOrd="1" destOrd="0" presId="urn:microsoft.com/office/officeart/2016/7/layout/RepeatingBendingProcessNew"/>
    <dgm:cxn modelId="{ED66CEEB-913E-4F61-BD17-00B0B16FE4C0}" type="presOf" srcId="{E68FE94C-8B30-4AD9-90F9-5260043903D5}" destId="{CD0F15BD-1234-4F9B-A412-187B8053E9B3}" srcOrd="0" destOrd="0" presId="urn:microsoft.com/office/officeart/2016/7/layout/RepeatingBendingProcessNew"/>
    <dgm:cxn modelId="{DCE222EF-3B4B-492F-88D1-5D170572CC02}" type="presOf" srcId="{4FD8B423-BEF5-4388-ADD1-347CFAA1AFF9}" destId="{01DE6B50-CFB9-40C1-B895-41472A4FC6F1}" srcOrd="1" destOrd="0" presId="urn:microsoft.com/office/officeart/2016/7/layout/RepeatingBendingProcessNew"/>
    <dgm:cxn modelId="{BF9F69EF-C5F6-4389-9AFD-A49526768E67}" type="presOf" srcId="{45C33832-DB06-4076-9DDD-A20CB1FE8280}" destId="{88EB48DF-9FCF-4531-BA0D-BB83E6F66B3B}" srcOrd="0" destOrd="0" presId="urn:microsoft.com/office/officeart/2016/7/layout/RepeatingBendingProcessNew"/>
    <dgm:cxn modelId="{B84EB1F9-038D-4928-9793-FB5E238E6DBE}" type="presOf" srcId="{2078D71A-6CAE-497D-9BF8-A1DE1BD7CD58}" destId="{C971FAAC-BBC1-4A3C-9531-5E000A99F43B}" srcOrd="0" destOrd="0" presId="urn:microsoft.com/office/officeart/2016/7/layout/RepeatingBendingProcessNew"/>
    <dgm:cxn modelId="{AD97BB8B-F258-4C01-886F-A1F9AF2C25A8}" type="presParOf" srcId="{70C8D916-28F0-427D-919A-8DEF946936FE}" destId="{0A49799A-D7D3-4233-8EE7-782F8CF13A96}" srcOrd="0" destOrd="0" presId="urn:microsoft.com/office/officeart/2016/7/layout/RepeatingBendingProcessNew"/>
    <dgm:cxn modelId="{784FD323-651E-452F-B837-5701695C09B3}" type="presParOf" srcId="{70C8D916-28F0-427D-919A-8DEF946936FE}" destId="{644C3BF0-47D1-4048-A035-806C444E844E}" srcOrd="1" destOrd="0" presId="urn:microsoft.com/office/officeart/2016/7/layout/RepeatingBendingProcessNew"/>
    <dgm:cxn modelId="{879D7CEF-49C2-45B2-BD6B-50A51FA3582E}" type="presParOf" srcId="{644C3BF0-47D1-4048-A035-806C444E844E}" destId="{152176BE-862F-4B7F-B683-0185799B63F4}" srcOrd="0" destOrd="0" presId="urn:microsoft.com/office/officeart/2016/7/layout/RepeatingBendingProcessNew"/>
    <dgm:cxn modelId="{B9C5EFD0-E19E-49BC-A5F3-BE3EB291CD1B}" type="presParOf" srcId="{70C8D916-28F0-427D-919A-8DEF946936FE}" destId="{5349664B-6719-4CE0-8DD9-42D3ED694EBE}" srcOrd="2" destOrd="0" presId="urn:microsoft.com/office/officeart/2016/7/layout/RepeatingBendingProcessNew"/>
    <dgm:cxn modelId="{886EC0B7-0223-41A5-8B04-382749AE0F43}" type="presParOf" srcId="{70C8D916-28F0-427D-919A-8DEF946936FE}" destId="{8F85C3B7-01CB-4996-8132-329B7F14E891}" srcOrd="3" destOrd="0" presId="urn:microsoft.com/office/officeart/2016/7/layout/RepeatingBendingProcessNew"/>
    <dgm:cxn modelId="{51B9C4AC-6D96-40AB-A83F-6F1A8BAD5252}" type="presParOf" srcId="{8F85C3B7-01CB-4996-8132-329B7F14E891}" destId="{ED3E43FB-8A69-43A5-8BBE-DDE1AD533E0D}" srcOrd="0" destOrd="0" presId="urn:microsoft.com/office/officeart/2016/7/layout/RepeatingBendingProcessNew"/>
    <dgm:cxn modelId="{1395794C-CD54-4D0F-925F-C9B9E92B61FD}" type="presParOf" srcId="{70C8D916-28F0-427D-919A-8DEF946936FE}" destId="{6E02D2CF-FA34-4056-9E58-E811400467FD}" srcOrd="4" destOrd="0" presId="urn:microsoft.com/office/officeart/2016/7/layout/RepeatingBendingProcessNew"/>
    <dgm:cxn modelId="{6DA11989-A4F2-4794-989B-BEE072335D69}" type="presParOf" srcId="{70C8D916-28F0-427D-919A-8DEF946936FE}" destId="{8B6AF470-D576-426A-8252-7AAEBCB25946}" srcOrd="5" destOrd="0" presId="urn:microsoft.com/office/officeart/2016/7/layout/RepeatingBendingProcessNew"/>
    <dgm:cxn modelId="{6D809C51-105E-47E5-898A-16470F6897E7}" type="presParOf" srcId="{8B6AF470-D576-426A-8252-7AAEBCB25946}" destId="{F9D513FD-127D-4159-9DD9-78A720A5B588}" srcOrd="0" destOrd="0" presId="urn:microsoft.com/office/officeart/2016/7/layout/RepeatingBendingProcessNew"/>
    <dgm:cxn modelId="{8D8D53B9-4D74-4DC4-835B-37236085695F}" type="presParOf" srcId="{70C8D916-28F0-427D-919A-8DEF946936FE}" destId="{4A304934-7E72-427B-B870-A95AE60DCB3A}" srcOrd="6" destOrd="0" presId="urn:microsoft.com/office/officeart/2016/7/layout/RepeatingBendingProcessNew"/>
    <dgm:cxn modelId="{4B395D58-6B4A-4C2B-8969-28E58F50D9B6}" type="presParOf" srcId="{70C8D916-28F0-427D-919A-8DEF946936FE}" destId="{5B9FA1A2-621A-45B5-96DF-6B1C80E41A51}" srcOrd="7" destOrd="0" presId="urn:microsoft.com/office/officeart/2016/7/layout/RepeatingBendingProcessNew"/>
    <dgm:cxn modelId="{94722BE4-CC95-47C2-8B07-BC7E7C960A48}" type="presParOf" srcId="{5B9FA1A2-621A-45B5-96DF-6B1C80E41A51}" destId="{5A24E96C-17CF-4562-8F4E-D8B18BDC571C}" srcOrd="0" destOrd="0" presId="urn:microsoft.com/office/officeart/2016/7/layout/RepeatingBendingProcessNew"/>
    <dgm:cxn modelId="{AA645460-13EC-47FE-8266-7D20BBD45DBA}" type="presParOf" srcId="{70C8D916-28F0-427D-919A-8DEF946936FE}" destId="{C13FC999-81B9-4631-8F7A-BB18D026D020}" srcOrd="8" destOrd="0" presId="urn:microsoft.com/office/officeart/2016/7/layout/RepeatingBendingProcessNew"/>
    <dgm:cxn modelId="{771C0551-1A4D-497D-A2AB-A8CADE43DA55}" type="presParOf" srcId="{70C8D916-28F0-427D-919A-8DEF946936FE}" destId="{99BC8E39-BE9B-4D16-B030-5A8A2FCDD7A7}" srcOrd="9" destOrd="0" presId="urn:microsoft.com/office/officeart/2016/7/layout/RepeatingBendingProcessNew"/>
    <dgm:cxn modelId="{36F8AD46-8069-41EB-BB59-204995E4D488}" type="presParOf" srcId="{99BC8E39-BE9B-4D16-B030-5A8A2FCDD7A7}" destId="{CA554CD9-AEAA-4E6A-872C-B2C60F3E78C0}" srcOrd="0" destOrd="0" presId="urn:microsoft.com/office/officeart/2016/7/layout/RepeatingBendingProcessNew"/>
    <dgm:cxn modelId="{3FF48697-7EB8-484A-9DB8-45E0CEEA8630}" type="presParOf" srcId="{70C8D916-28F0-427D-919A-8DEF946936FE}" destId="{AE06D983-4212-4498-B5AC-4ACBD040E397}" srcOrd="10" destOrd="0" presId="urn:microsoft.com/office/officeart/2016/7/layout/RepeatingBendingProcessNew"/>
    <dgm:cxn modelId="{57FACFEE-F9CE-4353-9541-3B4CA71D5ECF}" type="presParOf" srcId="{70C8D916-28F0-427D-919A-8DEF946936FE}" destId="{562F93B7-F855-4D73-BFBC-583750964899}" srcOrd="11" destOrd="0" presId="urn:microsoft.com/office/officeart/2016/7/layout/RepeatingBendingProcessNew"/>
    <dgm:cxn modelId="{6545C4D2-9E57-4E2C-BF4E-E4F69CB6560C}" type="presParOf" srcId="{562F93B7-F855-4D73-BFBC-583750964899}" destId="{2A95B232-795F-4095-B7ED-CBD5D31E776B}" srcOrd="0" destOrd="0" presId="urn:microsoft.com/office/officeart/2016/7/layout/RepeatingBendingProcessNew"/>
    <dgm:cxn modelId="{E2A22B88-ABB1-4C24-9871-49789458FDE3}" type="presParOf" srcId="{70C8D916-28F0-427D-919A-8DEF946936FE}" destId="{88EB48DF-9FCF-4531-BA0D-BB83E6F66B3B}" srcOrd="12" destOrd="0" presId="urn:microsoft.com/office/officeart/2016/7/layout/RepeatingBendingProcessNew"/>
    <dgm:cxn modelId="{7702127D-5D8D-4B7F-8AF3-7EC1EFE91739}" type="presParOf" srcId="{70C8D916-28F0-427D-919A-8DEF946936FE}" destId="{C971FAAC-BBC1-4A3C-9531-5E000A99F43B}" srcOrd="13" destOrd="0" presId="urn:microsoft.com/office/officeart/2016/7/layout/RepeatingBendingProcessNew"/>
    <dgm:cxn modelId="{EED113FB-04E0-4012-A0C6-B04E6D62343A}" type="presParOf" srcId="{C971FAAC-BBC1-4A3C-9531-5E000A99F43B}" destId="{1EABEAD3-09D3-4AF5-B568-C633E4E4B858}" srcOrd="0" destOrd="0" presId="urn:microsoft.com/office/officeart/2016/7/layout/RepeatingBendingProcessNew"/>
    <dgm:cxn modelId="{3C5A3A54-D3DA-42B7-B9BE-EFCFEB3B546A}" type="presParOf" srcId="{70C8D916-28F0-427D-919A-8DEF946936FE}" destId="{1539AE88-DDBB-4948-9FED-93BA69BB5436}" srcOrd="14" destOrd="0" presId="urn:microsoft.com/office/officeart/2016/7/layout/RepeatingBendingProcessNew"/>
    <dgm:cxn modelId="{7E06CFB3-CD3B-494F-BAE5-AB8DA7A1C552}" type="presParOf" srcId="{70C8D916-28F0-427D-919A-8DEF946936FE}" destId="{CD0F15BD-1234-4F9B-A412-187B8053E9B3}" srcOrd="15" destOrd="0" presId="urn:microsoft.com/office/officeart/2016/7/layout/RepeatingBendingProcessNew"/>
    <dgm:cxn modelId="{B42EB488-C23D-4EBA-BD7D-C7F6D42E0169}" type="presParOf" srcId="{CD0F15BD-1234-4F9B-A412-187B8053E9B3}" destId="{318B9574-0B0E-4850-BF39-37EBAEE5D350}" srcOrd="0" destOrd="0" presId="urn:microsoft.com/office/officeart/2016/7/layout/RepeatingBendingProcessNew"/>
    <dgm:cxn modelId="{19235E47-1290-4370-AF40-19E575909747}" type="presParOf" srcId="{70C8D916-28F0-427D-919A-8DEF946936FE}" destId="{8764B965-0990-4E99-A4B1-D7308F0DE03D}" srcOrd="16" destOrd="0" presId="urn:microsoft.com/office/officeart/2016/7/layout/RepeatingBendingProcessNew"/>
    <dgm:cxn modelId="{3225A984-B45E-4D1C-94EC-53CDEC3B3F3A}" type="presParOf" srcId="{70C8D916-28F0-427D-919A-8DEF946936FE}" destId="{33964C69-7F1B-4AFF-855E-BCA525599C60}" srcOrd="17" destOrd="0" presId="urn:microsoft.com/office/officeart/2016/7/layout/RepeatingBendingProcessNew"/>
    <dgm:cxn modelId="{D62AE369-ED88-41E2-8F4A-73AE6272E3A8}" type="presParOf" srcId="{33964C69-7F1B-4AFF-855E-BCA525599C60}" destId="{01DE6B50-CFB9-40C1-B895-41472A4FC6F1}" srcOrd="0" destOrd="0" presId="urn:microsoft.com/office/officeart/2016/7/layout/RepeatingBendingProcessNew"/>
    <dgm:cxn modelId="{E698F9A9-1439-4ADA-AB61-D3BA72654224}" type="presParOf" srcId="{70C8D916-28F0-427D-919A-8DEF946936FE}" destId="{0D8304D4-AC21-4A54-8BE5-0E188F1EFCE1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E04D15-B01A-4289-A20C-2690735C8D6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E9EB13-B083-4FE9-BFB3-D431E48FDB13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IB Padlet:  </a:t>
          </a:r>
          <a:r>
            <a:rPr lang="en-US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https://padlet.com/shepherda5/t90ztc16h0jqe5fq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16D5A6-A870-49B1-8D1A-CFCC77246FF0}" type="parTrans" cxnId="{73CAC307-C16E-417C-A205-1E207100FECF}">
      <dgm:prSet/>
      <dgm:spPr/>
      <dgm:t>
        <a:bodyPr/>
        <a:lstStyle/>
        <a:p>
          <a:endParaRPr lang="en-US"/>
        </a:p>
      </dgm:t>
    </dgm:pt>
    <dgm:pt modelId="{171B1AD6-64C4-466C-93AE-969751DA0169}" type="sibTrans" cxnId="{73CAC307-C16E-417C-A205-1E207100FECF}">
      <dgm:prSet/>
      <dgm:spPr/>
      <dgm:t>
        <a:bodyPr/>
        <a:lstStyle/>
        <a:p>
          <a:endParaRPr lang="en-US"/>
        </a:p>
      </dgm:t>
    </dgm:pt>
    <dgm:pt modelId="{0AE41877-CFDA-4529-8732-1A27B57F98A6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College days</a:t>
          </a:r>
        </a:p>
      </dgm:t>
    </dgm:pt>
    <dgm:pt modelId="{B73FCC0A-1BB3-4821-9A70-21E3D7FED0FB}" type="parTrans" cxnId="{F3183533-D0DD-4536-8F71-73F0776DA893}">
      <dgm:prSet/>
      <dgm:spPr/>
      <dgm:t>
        <a:bodyPr/>
        <a:lstStyle/>
        <a:p>
          <a:endParaRPr lang="en-US"/>
        </a:p>
      </dgm:t>
    </dgm:pt>
    <dgm:pt modelId="{9EEC0B01-7129-471E-AD03-5D596CE51291}" type="sibTrans" cxnId="{F3183533-D0DD-4536-8F71-73F0776DA893}">
      <dgm:prSet/>
      <dgm:spPr/>
      <dgm:t>
        <a:bodyPr/>
        <a:lstStyle/>
        <a:p>
          <a:endParaRPr lang="en-US"/>
        </a:p>
      </dgm:t>
    </dgm:pt>
    <dgm:pt modelId="{92B5390C-A003-4083-9AF0-0F25F5C7048B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College lists</a:t>
          </a:r>
        </a:p>
      </dgm:t>
    </dgm:pt>
    <dgm:pt modelId="{082AE425-AE37-48B9-8E39-08CEEF9B86BC}" type="parTrans" cxnId="{8A5E33B5-49F1-4D7D-9FE2-3544427650F2}">
      <dgm:prSet/>
      <dgm:spPr/>
      <dgm:t>
        <a:bodyPr/>
        <a:lstStyle/>
        <a:p>
          <a:endParaRPr lang="en-US"/>
        </a:p>
      </dgm:t>
    </dgm:pt>
    <dgm:pt modelId="{C123B34B-772E-4BF5-9DF3-4A2A7167D6A7}" type="sibTrans" cxnId="{8A5E33B5-49F1-4D7D-9FE2-3544427650F2}">
      <dgm:prSet/>
      <dgm:spPr/>
      <dgm:t>
        <a:bodyPr/>
        <a:lstStyle/>
        <a:p>
          <a:endParaRPr lang="en-US"/>
        </a:p>
      </dgm:t>
    </dgm:pt>
    <dgm:pt modelId="{5FEF05E0-E00B-404E-A70E-155DA682C9A8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Remind</a:t>
          </a:r>
        </a:p>
      </dgm:t>
    </dgm:pt>
    <dgm:pt modelId="{26074433-2154-458A-8B41-77BC64A6C4BF}" type="parTrans" cxnId="{DD3219B0-3B5A-4204-B0D0-A4264C4B6DF3}">
      <dgm:prSet/>
      <dgm:spPr/>
      <dgm:t>
        <a:bodyPr/>
        <a:lstStyle/>
        <a:p>
          <a:endParaRPr lang="en-US"/>
        </a:p>
      </dgm:t>
    </dgm:pt>
    <dgm:pt modelId="{20CF4ABF-3BE0-42E1-8C23-20B55DA68D24}" type="sibTrans" cxnId="{DD3219B0-3B5A-4204-B0D0-A4264C4B6DF3}">
      <dgm:prSet/>
      <dgm:spPr/>
      <dgm:t>
        <a:bodyPr/>
        <a:lstStyle/>
        <a:p>
          <a:endParaRPr lang="en-US"/>
        </a:p>
      </dgm:t>
    </dgm:pt>
    <dgm:pt modelId="{900C4DA8-7D1F-454D-8A51-8EBFDCC12497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Emails</a:t>
          </a:r>
        </a:p>
      </dgm:t>
    </dgm:pt>
    <dgm:pt modelId="{3325797A-9B49-4C37-B264-AF0CAC85512A}" type="parTrans" cxnId="{8BCB392D-6BF7-43F2-8606-55A2DB82997A}">
      <dgm:prSet/>
      <dgm:spPr/>
      <dgm:t>
        <a:bodyPr/>
        <a:lstStyle/>
        <a:p>
          <a:endParaRPr lang="en-US"/>
        </a:p>
      </dgm:t>
    </dgm:pt>
    <dgm:pt modelId="{2D9F50A3-3190-4BE5-95F7-1D5A81E6195B}" type="sibTrans" cxnId="{8BCB392D-6BF7-43F2-8606-55A2DB82997A}">
      <dgm:prSet/>
      <dgm:spPr/>
      <dgm:t>
        <a:bodyPr/>
        <a:lstStyle/>
        <a:p>
          <a:endParaRPr lang="en-US"/>
        </a:p>
      </dgm:t>
    </dgm:pt>
    <dgm:pt modelId="{64184FB2-5ED3-4162-ADB8-0F6B44C61E26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Website, usernames, passwords</a:t>
          </a:r>
        </a:p>
      </dgm:t>
    </dgm:pt>
    <dgm:pt modelId="{C621B360-0B85-46B9-A1E8-000174D1D418}" type="parTrans" cxnId="{65419243-1469-4BB6-BB1D-E02EB1C0EC87}">
      <dgm:prSet/>
      <dgm:spPr/>
      <dgm:t>
        <a:bodyPr/>
        <a:lstStyle/>
        <a:p>
          <a:endParaRPr lang="en-US"/>
        </a:p>
      </dgm:t>
    </dgm:pt>
    <dgm:pt modelId="{00FE7EA7-6CB4-482A-A375-08B1A295F7CF}" type="sibTrans" cxnId="{65419243-1469-4BB6-BB1D-E02EB1C0EC87}">
      <dgm:prSet/>
      <dgm:spPr/>
      <dgm:t>
        <a:bodyPr/>
        <a:lstStyle/>
        <a:p>
          <a:endParaRPr lang="en-US"/>
        </a:p>
      </dgm:t>
    </dgm:pt>
    <dgm:pt modelId="{C8052331-940F-A847-9F8B-5687A4920C6F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College Visits at PHU</a:t>
          </a:r>
        </a:p>
      </dgm:t>
    </dgm:pt>
    <dgm:pt modelId="{C6409415-FDC3-EB41-8BFE-5032D039ECAC}" type="parTrans" cxnId="{507E0A4A-259E-DD4C-AC66-62CFD781B2A4}">
      <dgm:prSet/>
      <dgm:spPr/>
      <dgm:t>
        <a:bodyPr/>
        <a:lstStyle/>
        <a:p>
          <a:endParaRPr lang="en-US"/>
        </a:p>
      </dgm:t>
    </dgm:pt>
    <dgm:pt modelId="{70EB7CAE-7366-5D42-A268-F2C68D1D817A}" type="sibTrans" cxnId="{507E0A4A-259E-DD4C-AC66-62CFD781B2A4}">
      <dgm:prSet/>
      <dgm:spPr/>
      <dgm:t>
        <a:bodyPr/>
        <a:lstStyle/>
        <a:p>
          <a:endParaRPr lang="en-US"/>
        </a:p>
      </dgm:t>
    </dgm:pt>
    <dgm:pt modelId="{3D5A895D-A3C4-4623-9DD4-FD9A690A35E3}" type="pres">
      <dgm:prSet presAssocID="{38E04D15-B01A-4289-A20C-2690735C8D6B}" presName="linear" presStyleCnt="0">
        <dgm:presLayoutVars>
          <dgm:animLvl val="lvl"/>
          <dgm:resizeHandles val="exact"/>
        </dgm:presLayoutVars>
      </dgm:prSet>
      <dgm:spPr/>
    </dgm:pt>
    <dgm:pt modelId="{FF7A6DFC-F453-4474-968F-E59CB4CDCB7D}" type="pres">
      <dgm:prSet presAssocID="{59E9EB13-B083-4FE9-BFB3-D431E48FDB1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45F7B26-0786-4EE4-AD49-C553AD96CAF8}" type="pres">
      <dgm:prSet presAssocID="{171B1AD6-64C4-466C-93AE-969751DA0169}" presName="spacer" presStyleCnt="0"/>
      <dgm:spPr/>
    </dgm:pt>
    <dgm:pt modelId="{CF755176-90A8-4D5A-8754-3FC0E7BF66D7}" type="pres">
      <dgm:prSet presAssocID="{0AE41877-CFDA-4529-8732-1A27B57F98A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CD820C7-DBBA-4DC0-BF63-7318BDE6782F}" type="pres">
      <dgm:prSet presAssocID="{9EEC0B01-7129-471E-AD03-5D596CE51291}" presName="spacer" presStyleCnt="0"/>
      <dgm:spPr/>
    </dgm:pt>
    <dgm:pt modelId="{293FBB33-81B7-48EE-8AAE-8F8B2B6B53AE}" type="pres">
      <dgm:prSet presAssocID="{92B5390C-A003-4083-9AF0-0F25F5C704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D9B6EB7-7391-437E-93C1-BB7904FDDAE9}" type="pres">
      <dgm:prSet presAssocID="{C123B34B-772E-4BF5-9DF3-4A2A7167D6A7}" presName="spacer" presStyleCnt="0"/>
      <dgm:spPr/>
    </dgm:pt>
    <dgm:pt modelId="{E5542CCF-4A7C-423C-BFE6-774BF1ADBE46}" type="pres">
      <dgm:prSet presAssocID="{5FEF05E0-E00B-404E-A70E-155DA682C9A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721714D-FE34-48B8-BCC9-AE775A33CFFF}" type="pres">
      <dgm:prSet presAssocID="{20CF4ABF-3BE0-42E1-8C23-20B55DA68D24}" presName="spacer" presStyleCnt="0"/>
      <dgm:spPr/>
    </dgm:pt>
    <dgm:pt modelId="{E191210A-2BDC-40B5-98E6-C5398CC6F78D}" type="pres">
      <dgm:prSet presAssocID="{900C4DA8-7D1F-454D-8A51-8EBFDCC1249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0C1C0B6-56DC-4077-90AB-8D8CE9CC8C4E}" type="pres">
      <dgm:prSet presAssocID="{2D9F50A3-3190-4BE5-95F7-1D5A81E6195B}" presName="spacer" presStyleCnt="0"/>
      <dgm:spPr/>
    </dgm:pt>
    <dgm:pt modelId="{29E3629E-2654-4F74-B079-9744ECC31BE8}" type="pres">
      <dgm:prSet presAssocID="{64184FB2-5ED3-4162-ADB8-0F6B44C61E2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ECC7492-2B12-4DD3-9863-05D6004079FA}" type="pres">
      <dgm:prSet presAssocID="{00FE7EA7-6CB4-482A-A375-08B1A295F7CF}" presName="spacer" presStyleCnt="0"/>
      <dgm:spPr/>
    </dgm:pt>
    <dgm:pt modelId="{7FCAF870-9A2A-4F04-A131-287D95D84263}" type="pres">
      <dgm:prSet presAssocID="{C8052331-940F-A847-9F8B-5687A4920C6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3CAC307-C16E-417C-A205-1E207100FECF}" srcId="{38E04D15-B01A-4289-A20C-2690735C8D6B}" destId="{59E9EB13-B083-4FE9-BFB3-D431E48FDB13}" srcOrd="0" destOrd="0" parTransId="{9A16D5A6-A870-49B1-8D1A-CFCC77246FF0}" sibTransId="{171B1AD6-64C4-466C-93AE-969751DA0169}"/>
    <dgm:cxn modelId="{8BCB392D-6BF7-43F2-8606-55A2DB82997A}" srcId="{38E04D15-B01A-4289-A20C-2690735C8D6B}" destId="{900C4DA8-7D1F-454D-8A51-8EBFDCC12497}" srcOrd="4" destOrd="0" parTransId="{3325797A-9B49-4C37-B264-AF0CAC85512A}" sibTransId="{2D9F50A3-3190-4BE5-95F7-1D5A81E6195B}"/>
    <dgm:cxn modelId="{F3183533-D0DD-4536-8F71-73F0776DA893}" srcId="{38E04D15-B01A-4289-A20C-2690735C8D6B}" destId="{0AE41877-CFDA-4529-8732-1A27B57F98A6}" srcOrd="1" destOrd="0" parTransId="{B73FCC0A-1BB3-4821-9A70-21E3D7FED0FB}" sibTransId="{9EEC0B01-7129-471E-AD03-5D596CE51291}"/>
    <dgm:cxn modelId="{EC25F840-B363-445E-8897-A55FB54E2219}" type="presOf" srcId="{0AE41877-CFDA-4529-8732-1A27B57F98A6}" destId="{CF755176-90A8-4D5A-8754-3FC0E7BF66D7}" srcOrd="0" destOrd="0" presId="urn:microsoft.com/office/officeart/2005/8/layout/vList2"/>
    <dgm:cxn modelId="{65419243-1469-4BB6-BB1D-E02EB1C0EC87}" srcId="{38E04D15-B01A-4289-A20C-2690735C8D6B}" destId="{64184FB2-5ED3-4162-ADB8-0F6B44C61E26}" srcOrd="5" destOrd="0" parTransId="{C621B360-0B85-46B9-A1E8-000174D1D418}" sibTransId="{00FE7EA7-6CB4-482A-A375-08B1A295F7CF}"/>
    <dgm:cxn modelId="{A96D3D45-814B-47DD-A37C-FD0488439320}" type="presOf" srcId="{C8052331-940F-A847-9F8B-5687A4920C6F}" destId="{7FCAF870-9A2A-4F04-A131-287D95D84263}" srcOrd="0" destOrd="0" presId="urn:microsoft.com/office/officeart/2005/8/layout/vList2"/>
    <dgm:cxn modelId="{507E0A4A-259E-DD4C-AC66-62CFD781B2A4}" srcId="{38E04D15-B01A-4289-A20C-2690735C8D6B}" destId="{C8052331-940F-A847-9F8B-5687A4920C6F}" srcOrd="6" destOrd="0" parTransId="{C6409415-FDC3-EB41-8BFE-5032D039ECAC}" sibTransId="{70EB7CAE-7366-5D42-A268-F2C68D1D817A}"/>
    <dgm:cxn modelId="{457D626F-57DE-4F80-8205-51B6E89E5382}" type="presOf" srcId="{59E9EB13-B083-4FE9-BFB3-D431E48FDB13}" destId="{FF7A6DFC-F453-4474-968F-E59CB4CDCB7D}" srcOrd="0" destOrd="0" presId="urn:microsoft.com/office/officeart/2005/8/layout/vList2"/>
    <dgm:cxn modelId="{F48F2F70-4109-4E35-B337-57204B764A15}" type="presOf" srcId="{64184FB2-5ED3-4162-ADB8-0F6B44C61E26}" destId="{29E3629E-2654-4F74-B079-9744ECC31BE8}" srcOrd="0" destOrd="0" presId="urn:microsoft.com/office/officeart/2005/8/layout/vList2"/>
    <dgm:cxn modelId="{89022B8C-6825-41FD-9D3B-4250C744962E}" type="presOf" srcId="{5FEF05E0-E00B-404E-A70E-155DA682C9A8}" destId="{E5542CCF-4A7C-423C-BFE6-774BF1ADBE46}" srcOrd="0" destOrd="0" presId="urn:microsoft.com/office/officeart/2005/8/layout/vList2"/>
    <dgm:cxn modelId="{348EC097-E7B0-439F-BA10-3023BB024D20}" type="presOf" srcId="{38E04D15-B01A-4289-A20C-2690735C8D6B}" destId="{3D5A895D-A3C4-4623-9DD4-FD9A690A35E3}" srcOrd="0" destOrd="0" presId="urn:microsoft.com/office/officeart/2005/8/layout/vList2"/>
    <dgm:cxn modelId="{B7BEB198-C59E-492F-B990-DB8315A241FF}" type="presOf" srcId="{92B5390C-A003-4083-9AF0-0F25F5C7048B}" destId="{293FBB33-81B7-48EE-8AAE-8F8B2B6B53AE}" srcOrd="0" destOrd="0" presId="urn:microsoft.com/office/officeart/2005/8/layout/vList2"/>
    <dgm:cxn modelId="{DD3219B0-3B5A-4204-B0D0-A4264C4B6DF3}" srcId="{38E04D15-B01A-4289-A20C-2690735C8D6B}" destId="{5FEF05E0-E00B-404E-A70E-155DA682C9A8}" srcOrd="3" destOrd="0" parTransId="{26074433-2154-458A-8B41-77BC64A6C4BF}" sibTransId="{20CF4ABF-3BE0-42E1-8C23-20B55DA68D24}"/>
    <dgm:cxn modelId="{8A5E33B5-49F1-4D7D-9FE2-3544427650F2}" srcId="{38E04D15-B01A-4289-A20C-2690735C8D6B}" destId="{92B5390C-A003-4083-9AF0-0F25F5C7048B}" srcOrd="2" destOrd="0" parTransId="{082AE425-AE37-48B9-8E39-08CEEF9B86BC}" sibTransId="{C123B34B-772E-4BF5-9DF3-4A2A7167D6A7}"/>
    <dgm:cxn modelId="{661D52D3-7C62-4672-AFE2-B547CF95EA1D}" type="presOf" srcId="{900C4DA8-7D1F-454D-8A51-8EBFDCC12497}" destId="{E191210A-2BDC-40B5-98E6-C5398CC6F78D}" srcOrd="0" destOrd="0" presId="urn:microsoft.com/office/officeart/2005/8/layout/vList2"/>
    <dgm:cxn modelId="{F40A51C9-1A2A-4FDA-818B-7496844A9844}" type="presParOf" srcId="{3D5A895D-A3C4-4623-9DD4-FD9A690A35E3}" destId="{FF7A6DFC-F453-4474-968F-E59CB4CDCB7D}" srcOrd="0" destOrd="0" presId="urn:microsoft.com/office/officeart/2005/8/layout/vList2"/>
    <dgm:cxn modelId="{63DC5563-23E3-4D09-8826-680D1BECB8C5}" type="presParOf" srcId="{3D5A895D-A3C4-4623-9DD4-FD9A690A35E3}" destId="{845F7B26-0786-4EE4-AD49-C553AD96CAF8}" srcOrd="1" destOrd="0" presId="urn:microsoft.com/office/officeart/2005/8/layout/vList2"/>
    <dgm:cxn modelId="{D11E821A-17E0-48BD-A1A0-26C0AE150DAF}" type="presParOf" srcId="{3D5A895D-A3C4-4623-9DD4-FD9A690A35E3}" destId="{CF755176-90A8-4D5A-8754-3FC0E7BF66D7}" srcOrd="2" destOrd="0" presId="urn:microsoft.com/office/officeart/2005/8/layout/vList2"/>
    <dgm:cxn modelId="{E77A5DC3-D069-45BE-99C6-E548434B78AC}" type="presParOf" srcId="{3D5A895D-A3C4-4623-9DD4-FD9A690A35E3}" destId="{2CD820C7-DBBA-4DC0-BF63-7318BDE6782F}" srcOrd="3" destOrd="0" presId="urn:microsoft.com/office/officeart/2005/8/layout/vList2"/>
    <dgm:cxn modelId="{4D1DBEC0-C329-437C-86E1-67095127EC7B}" type="presParOf" srcId="{3D5A895D-A3C4-4623-9DD4-FD9A690A35E3}" destId="{293FBB33-81B7-48EE-8AAE-8F8B2B6B53AE}" srcOrd="4" destOrd="0" presId="urn:microsoft.com/office/officeart/2005/8/layout/vList2"/>
    <dgm:cxn modelId="{39E497A9-800E-416C-AF9B-E88F454F490A}" type="presParOf" srcId="{3D5A895D-A3C4-4623-9DD4-FD9A690A35E3}" destId="{FD9B6EB7-7391-437E-93C1-BB7904FDDAE9}" srcOrd="5" destOrd="0" presId="urn:microsoft.com/office/officeart/2005/8/layout/vList2"/>
    <dgm:cxn modelId="{D4784F68-496C-4A4E-908E-1CB74CF90BF6}" type="presParOf" srcId="{3D5A895D-A3C4-4623-9DD4-FD9A690A35E3}" destId="{E5542CCF-4A7C-423C-BFE6-774BF1ADBE46}" srcOrd="6" destOrd="0" presId="urn:microsoft.com/office/officeart/2005/8/layout/vList2"/>
    <dgm:cxn modelId="{D93E0CD0-5062-4E1A-95FD-987B4A96A507}" type="presParOf" srcId="{3D5A895D-A3C4-4623-9DD4-FD9A690A35E3}" destId="{8721714D-FE34-48B8-BCC9-AE775A33CFFF}" srcOrd="7" destOrd="0" presId="urn:microsoft.com/office/officeart/2005/8/layout/vList2"/>
    <dgm:cxn modelId="{4B6511DC-148B-4558-84E1-117155895AA0}" type="presParOf" srcId="{3D5A895D-A3C4-4623-9DD4-FD9A690A35E3}" destId="{E191210A-2BDC-40B5-98E6-C5398CC6F78D}" srcOrd="8" destOrd="0" presId="urn:microsoft.com/office/officeart/2005/8/layout/vList2"/>
    <dgm:cxn modelId="{70E0A6E1-8637-4A93-A308-7A5F4A244CFC}" type="presParOf" srcId="{3D5A895D-A3C4-4623-9DD4-FD9A690A35E3}" destId="{70C1C0B6-56DC-4077-90AB-8D8CE9CC8C4E}" srcOrd="9" destOrd="0" presId="urn:microsoft.com/office/officeart/2005/8/layout/vList2"/>
    <dgm:cxn modelId="{5A83884D-EAC1-4E17-BDD6-336DC843F39A}" type="presParOf" srcId="{3D5A895D-A3C4-4623-9DD4-FD9A690A35E3}" destId="{29E3629E-2654-4F74-B079-9744ECC31BE8}" srcOrd="10" destOrd="0" presId="urn:microsoft.com/office/officeart/2005/8/layout/vList2"/>
    <dgm:cxn modelId="{5FDF48DC-68B7-4958-A7B7-5CA4F0C1B0EE}" type="presParOf" srcId="{3D5A895D-A3C4-4623-9DD4-FD9A690A35E3}" destId="{7ECC7492-2B12-4DD3-9863-05D6004079FA}" srcOrd="11" destOrd="0" presId="urn:microsoft.com/office/officeart/2005/8/layout/vList2"/>
    <dgm:cxn modelId="{B54FDB28-E2F5-4F45-9EEB-F8E58C3775F6}" type="presParOf" srcId="{3D5A895D-A3C4-4623-9DD4-FD9A690A35E3}" destId="{7FCAF870-9A2A-4F04-A131-287D95D8426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BC0A88-4612-4953-82FE-1031D6030976}" type="doc">
      <dgm:prSet loTypeId="urn:microsoft.com/office/officeart/2005/8/layout/equation1" loCatId="process" qsTypeId="urn:microsoft.com/office/officeart/2005/8/quickstyle/simple1" qsCatId="simple" csTypeId="urn:microsoft.com/office/officeart/2005/8/colors/accent4_2" csCatId="accent4" phldr="1"/>
      <dgm:spPr/>
    </dgm:pt>
    <dgm:pt modelId="{12BF969A-B331-424A-9E4F-F9C8FD0C3CF5}">
      <dgm:prSet phldrT="[Text]"/>
      <dgm:spPr/>
      <dgm:t>
        <a:bodyPr/>
        <a:lstStyle/>
        <a:p>
          <a:r>
            <a:rPr lang="en-US"/>
            <a:t>IB Diploma</a:t>
          </a:r>
        </a:p>
      </dgm:t>
    </dgm:pt>
    <dgm:pt modelId="{8780939E-1590-4EBD-BC4B-880AFD21F3CF}" type="parTrans" cxnId="{99761A6F-66CA-4C21-8494-FDF33E5B47B9}">
      <dgm:prSet/>
      <dgm:spPr/>
      <dgm:t>
        <a:bodyPr/>
        <a:lstStyle/>
        <a:p>
          <a:endParaRPr lang="en-US"/>
        </a:p>
      </dgm:t>
    </dgm:pt>
    <dgm:pt modelId="{0D5583A1-CF2E-4D84-AA10-C325D67B0884}" type="sibTrans" cxnId="{99761A6F-66CA-4C21-8494-FDF33E5B47B9}">
      <dgm:prSet/>
      <dgm:spPr/>
      <dgm:t>
        <a:bodyPr/>
        <a:lstStyle/>
        <a:p>
          <a:endParaRPr lang="en-US"/>
        </a:p>
      </dgm:t>
    </dgm:pt>
    <dgm:pt modelId="{25CAA089-4E00-4FA8-8D4C-25F0EAA51484}">
      <dgm:prSet phldrT="[Text]"/>
      <dgm:spPr/>
      <dgm:t>
        <a:bodyPr/>
        <a:lstStyle/>
        <a:p>
          <a:r>
            <a:rPr lang="en-US"/>
            <a:t>Bright Futures Academic Scholarship</a:t>
          </a:r>
        </a:p>
      </dgm:t>
    </dgm:pt>
    <dgm:pt modelId="{47A69C8A-38C8-409D-8B7E-28AF94FE5F47}" type="parTrans" cxnId="{FA71F5DE-C61C-4B33-9688-5E34D60D2250}">
      <dgm:prSet/>
      <dgm:spPr/>
      <dgm:t>
        <a:bodyPr/>
        <a:lstStyle/>
        <a:p>
          <a:endParaRPr lang="en-US"/>
        </a:p>
      </dgm:t>
    </dgm:pt>
    <dgm:pt modelId="{2E646663-167E-439E-85CF-8BBBAEAE7A22}" type="sibTrans" cxnId="{FA71F5DE-C61C-4B33-9688-5E34D60D2250}">
      <dgm:prSet/>
      <dgm:spPr/>
      <dgm:t>
        <a:bodyPr/>
        <a:lstStyle/>
        <a:p>
          <a:endParaRPr lang="en-US"/>
        </a:p>
      </dgm:t>
    </dgm:pt>
    <dgm:pt modelId="{365852A2-294B-4077-9E19-67FB79EF9974}" type="pres">
      <dgm:prSet presAssocID="{22BC0A88-4612-4953-82FE-1031D6030976}" presName="linearFlow" presStyleCnt="0">
        <dgm:presLayoutVars>
          <dgm:dir/>
          <dgm:resizeHandles val="exact"/>
        </dgm:presLayoutVars>
      </dgm:prSet>
      <dgm:spPr/>
    </dgm:pt>
    <dgm:pt modelId="{B1597517-EA24-4251-AE22-715FFB3C072B}" type="pres">
      <dgm:prSet presAssocID="{12BF969A-B331-424A-9E4F-F9C8FD0C3CF5}" presName="node" presStyleLbl="node1" presStyleIdx="0" presStyleCnt="2">
        <dgm:presLayoutVars>
          <dgm:bulletEnabled val="1"/>
        </dgm:presLayoutVars>
      </dgm:prSet>
      <dgm:spPr/>
    </dgm:pt>
    <dgm:pt modelId="{D42E9256-91E5-4E41-A1DE-EC47B099E090}" type="pres">
      <dgm:prSet presAssocID="{0D5583A1-CF2E-4D84-AA10-C325D67B0884}" presName="spacerL" presStyleCnt="0"/>
      <dgm:spPr/>
    </dgm:pt>
    <dgm:pt modelId="{9144A258-3F8D-4EEE-B7BF-FD9DDBFC3C4C}" type="pres">
      <dgm:prSet presAssocID="{0D5583A1-CF2E-4D84-AA10-C325D67B0884}" presName="sibTrans" presStyleLbl="sibTrans2D1" presStyleIdx="0" presStyleCnt="1"/>
      <dgm:spPr/>
    </dgm:pt>
    <dgm:pt modelId="{21EAA60A-AECB-4F86-A3AE-E166D995C035}" type="pres">
      <dgm:prSet presAssocID="{0D5583A1-CF2E-4D84-AA10-C325D67B0884}" presName="spacerR" presStyleCnt="0"/>
      <dgm:spPr/>
    </dgm:pt>
    <dgm:pt modelId="{3CDF7F52-5FD9-49F3-B5F9-CD59A165946E}" type="pres">
      <dgm:prSet presAssocID="{25CAA089-4E00-4FA8-8D4C-25F0EAA514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AD7216-9220-4190-B9A9-48A65062CF71}" type="presOf" srcId="{25CAA089-4E00-4FA8-8D4C-25F0EAA51484}" destId="{3CDF7F52-5FD9-49F3-B5F9-CD59A165946E}" srcOrd="0" destOrd="0" presId="urn:microsoft.com/office/officeart/2005/8/layout/equation1"/>
    <dgm:cxn modelId="{94B65818-7E88-4D48-BBE3-32FB031E8C3B}" type="presOf" srcId="{0D5583A1-CF2E-4D84-AA10-C325D67B0884}" destId="{9144A258-3F8D-4EEE-B7BF-FD9DDBFC3C4C}" srcOrd="0" destOrd="0" presId="urn:microsoft.com/office/officeart/2005/8/layout/equation1"/>
    <dgm:cxn modelId="{5B099B2D-520C-447F-B7E4-E23CAD5695CD}" type="presOf" srcId="{12BF969A-B331-424A-9E4F-F9C8FD0C3CF5}" destId="{B1597517-EA24-4251-AE22-715FFB3C072B}" srcOrd="0" destOrd="0" presId="urn:microsoft.com/office/officeart/2005/8/layout/equation1"/>
    <dgm:cxn modelId="{99761A6F-66CA-4C21-8494-FDF33E5B47B9}" srcId="{22BC0A88-4612-4953-82FE-1031D6030976}" destId="{12BF969A-B331-424A-9E4F-F9C8FD0C3CF5}" srcOrd="0" destOrd="0" parTransId="{8780939E-1590-4EBD-BC4B-880AFD21F3CF}" sibTransId="{0D5583A1-CF2E-4D84-AA10-C325D67B0884}"/>
    <dgm:cxn modelId="{795DFF89-3318-450C-BBE9-455047361A01}" type="presOf" srcId="{22BC0A88-4612-4953-82FE-1031D6030976}" destId="{365852A2-294B-4077-9E19-67FB79EF9974}" srcOrd="0" destOrd="0" presId="urn:microsoft.com/office/officeart/2005/8/layout/equation1"/>
    <dgm:cxn modelId="{FA71F5DE-C61C-4B33-9688-5E34D60D2250}" srcId="{22BC0A88-4612-4953-82FE-1031D6030976}" destId="{25CAA089-4E00-4FA8-8D4C-25F0EAA51484}" srcOrd="1" destOrd="0" parTransId="{47A69C8A-38C8-409D-8B7E-28AF94FE5F47}" sibTransId="{2E646663-167E-439E-85CF-8BBBAEAE7A22}"/>
    <dgm:cxn modelId="{5A4467DB-6FA8-4AB0-9156-0FAFB24785C9}" type="presParOf" srcId="{365852A2-294B-4077-9E19-67FB79EF9974}" destId="{B1597517-EA24-4251-AE22-715FFB3C072B}" srcOrd="0" destOrd="0" presId="urn:microsoft.com/office/officeart/2005/8/layout/equation1"/>
    <dgm:cxn modelId="{F423E2B3-84A4-49A6-988D-86297E4BC3E9}" type="presParOf" srcId="{365852A2-294B-4077-9E19-67FB79EF9974}" destId="{D42E9256-91E5-4E41-A1DE-EC47B099E090}" srcOrd="1" destOrd="0" presId="urn:microsoft.com/office/officeart/2005/8/layout/equation1"/>
    <dgm:cxn modelId="{982F1AB6-91C9-42EE-957B-58FE81522718}" type="presParOf" srcId="{365852A2-294B-4077-9E19-67FB79EF9974}" destId="{9144A258-3F8D-4EEE-B7BF-FD9DDBFC3C4C}" srcOrd="2" destOrd="0" presId="urn:microsoft.com/office/officeart/2005/8/layout/equation1"/>
    <dgm:cxn modelId="{D6DDB6FE-2929-4FB2-86B5-473ACA083111}" type="presParOf" srcId="{365852A2-294B-4077-9E19-67FB79EF9974}" destId="{21EAA60A-AECB-4F86-A3AE-E166D995C035}" srcOrd="3" destOrd="0" presId="urn:microsoft.com/office/officeart/2005/8/layout/equation1"/>
    <dgm:cxn modelId="{BAF6864D-D478-4BB5-94E2-4A715558AC62}" type="presParOf" srcId="{365852A2-294B-4077-9E19-67FB79EF9974}" destId="{3CDF7F52-5FD9-49F3-B5F9-CD59A165946E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8F38F8-66AD-4600-B4F3-923EFA9FAB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39C84-A412-40F6-ACB1-0E450FDA37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Creativity-Activity-Service</a:t>
          </a:r>
          <a:r>
            <a:rPr lang="en-US"/>
            <a:t> </a:t>
          </a:r>
        </a:p>
      </dgm:t>
    </dgm:pt>
    <dgm:pt modelId="{F42FC526-8B9B-48F0-AA84-3E3792F6BC58}" type="parTrans" cxnId="{7602DD4F-AF27-47EA-B6FC-713E47EE72FB}">
      <dgm:prSet/>
      <dgm:spPr/>
      <dgm:t>
        <a:bodyPr/>
        <a:lstStyle/>
        <a:p>
          <a:endParaRPr lang="en-US"/>
        </a:p>
      </dgm:t>
    </dgm:pt>
    <dgm:pt modelId="{5B44360A-C3E5-415E-B70F-D1553EA217D9}" type="sibTrans" cxnId="{7602DD4F-AF27-47EA-B6FC-713E47EE72FB}">
      <dgm:prSet/>
      <dgm:spPr/>
      <dgm:t>
        <a:bodyPr/>
        <a:lstStyle/>
        <a:p>
          <a:endParaRPr lang="en-US"/>
        </a:p>
      </dgm:t>
    </dgm:pt>
    <dgm:pt modelId="{EEF876A2-0281-46DF-BB7B-B785670D02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MUST update </a:t>
          </a:r>
          <a:r>
            <a:rPr lang="en-US" err="1"/>
            <a:t>Managebac</a:t>
          </a:r>
          <a:r>
            <a:rPr lang="en-US"/>
            <a:t> by the end of each month</a:t>
          </a:r>
        </a:p>
      </dgm:t>
    </dgm:pt>
    <dgm:pt modelId="{EEB098E8-ACD9-4D49-AF4D-FF15F1F2966D}" type="parTrans" cxnId="{1BFF11B9-D4F7-4418-96B8-EA7672C8FBAD}">
      <dgm:prSet/>
      <dgm:spPr/>
      <dgm:t>
        <a:bodyPr/>
        <a:lstStyle/>
        <a:p>
          <a:endParaRPr lang="en-US"/>
        </a:p>
      </dgm:t>
    </dgm:pt>
    <dgm:pt modelId="{A8589668-0CDD-45AA-9A3D-5FAE29EB8E9C}" type="sibTrans" cxnId="{1BFF11B9-D4F7-4418-96B8-EA7672C8FBAD}">
      <dgm:prSet/>
      <dgm:spPr/>
      <dgm:t>
        <a:bodyPr/>
        <a:lstStyle/>
        <a:p>
          <a:endParaRPr lang="en-US"/>
        </a:p>
      </dgm:t>
    </dgm:pt>
    <dgm:pt modelId="{43FAE93C-8F96-489F-85A9-26B717814C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Theory of Knowledge</a:t>
          </a:r>
          <a:endParaRPr lang="en-US"/>
        </a:p>
      </dgm:t>
    </dgm:pt>
    <dgm:pt modelId="{664012DB-92AF-4B4F-95D0-5E3B82FE249D}" type="parTrans" cxnId="{1586DA96-C77A-4D84-9E33-43B07968CA95}">
      <dgm:prSet/>
      <dgm:spPr/>
      <dgm:t>
        <a:bodyPr/>
        <a:lstStyle/>
        <a:p>
          <a:endParaRPr lang="en-US"/>
        </a:p>
      </dgm:t>
    </dgm:pt>
    <dgm:pt modelId="{7FDC4B6C-1544-4426-A5C8-A366D356F858}" type="sibTrans" cxnId="{1586DA96-C77A-4D84-9E33-43B07968CA95}">
      <dgm:prSet/>
      <dgm:spPr/>
      <dgm:t>
        <a:bodyPr/>
        <a:lstStyle/>
        <a:p>
          <a:endParaRPr lang="en-US"/>
        </a:p>
      </dgm:t>
    </dgm:pt>
    <dgm:pt modelId="{AA75BE38-ACF5-47D2-B081-6D074D5586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Extended Essay  </a:t>
          </a:r>
          <a:endParaRPr lang="en-US"/>
        </a:p>
      </dgm:t>
    </dgm:pt>
    <dgm:pt modelId="{4F33D715-B86E-4200-B1D2-4BB83224C620}" type="parTrans" cxnId="{56B9E9B9-CDAD-4B01-8B5A-3176817FB8BE}">
      <dgm:prSet/>
      <dgm:spPr/>
      <dgm:t>
        <a:bodyPr/>
        <a:lstStyle/>
        <a:p>
          <a:endParaRPr lang="en-US"/>
        </a:p>
      </dgm:t>
    </dgm:pt>
    <dgm:pt modelId="{F3FD2F30-6C70-421C-ABE2-7116E245F89C}" type="sibTrans" cxnId="{56B9E9B9-CDAD-4B01-8B5A-3176817FB8BE}">
      <dgm:prSet/>
      <dgm:spPr/>
      <dgm:t>
        <a:bodyPr/>
        <a:lstStyle/>
        <a:p>
          <a:endParaRPr lang="en-US"/>
        </a:p>
      </dgm:t>
    </dgm:pt>
    <dgm:pt modelId="{6F177029-65EA-44E5-B3B3-3161B50A0B46}" type="pres">
      <dgm:prSet presAssocID="{938F38F8-66AD-4600-B4F3-923EFA9FABD8}" presName="root" presStyleCnt="0">
        <dgm:presLayoutVars>
          <dgm:dir/>
          <dgm:resizeHandles val="exact"/>
        </dgm:presLayoutVars>
      </dgm:prSet>
      <dgm:spPr/>
    </dgm:pt>
    <dgm:pt modelId="{CF2B0280-5824-44F0-AD83-E9B07C6945A5}" type="pres">
      <dgm:prSet presAssocID="{96D39C84-A412-40F6-ACB1-0E450FDA37AB}" presName="compNode" presStyleCnt="0"/>
      <dgm:spPr/>
    </dgm:pt>
    <dgm:pt modelId="{FD3D0D89-B494-46BC-8AE4-86B7BFF6DA08}" type="pres">
      <dgm:prSet presAssocID="{96D39C84-A412-40F6-ACB1-0E450FDA37AB}" presName="bgRect" presStyleLbl="bgShp" presStyleIdx="0" presStyleCnt="3"/>
      <dgm:spPr/>
    </dgm:pt>
    <dgm:pt modelId="{E081A884-0B97-4C69-A3E0-6F062AAED17A}" type="pres">
      <dgm:prSet presAssocID="{96D39C84-A412-40F6-ACB1-0E450FDA37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3A8A9538-2A9A-425F-86B7-A4926E80BB0F}" type="pres">
      <dgm:prSet presAssocID="{96D39C84-A412-40F6-ACB1-0E450FDA37AB}" presName="spaceRect" presStyleCnt="0"/>
      <dgm:spPr/>
    </dgm:pt>
    <dgm:pt modelId="{3AF69DD9-34DF-47DC-A847-7F877E0E8D2D}" type="pres">
      <dgm:prSet presAssocID="{96D39C84-A412-40F6-ACB1-0E450FDA37AB}" presName="parTx" presStyleLbl="revTx" presStyleIdx="0" presStyleCnt="4">
        <dgm:presLayoutVars>
          <dgm:chMax val="0"/>
          <dgm:chPref val="0"/>
        </dgm:presLayoutVars>
      </dgm:prSet>
      <dgm:spPr/>
    </dgm:pt>
    <dgm:pt modelId="{6015A5B6-1860-4E18-8C5A-54B701CCBCD8}" type="pres">
      <dgm:prSet presAssocID="{96D39C84-A412-40F6-ACB1-0E450FDA37AB}" presName="desTx" presStyleLbl="revTx" presStyleIdx="1" presStyleCnt="4">
        <dgm:presLayoutVars/>
      </dgm:prSet>
      <dgm:spPr/>
    </dgm:pt>
    <dgm:pt modelId="{9B181E4F-3733-4A66-BF7C-E608F4C877EA}" type="pres">
      <dgm:prSet presAssocID="{5B44360A-C3E5-415E-B70F-D1553EA217D9}" presName="sibTrans" presStyleCnt="0"/>
      <dgm:spPr/>
    </dgm:pt>
    <dgm:pt modelId="{FCFA9312-9E3C-4547-805D-AC77F29FAB3E}" type="pres">
      <dgm:prSet presAssocID="{43FAE93C-8F96-489F-85A9-26B717814C57}" presName="compNode" presStyleCnt="0"/>
      <dgm:spPr/>
    </dgm:pt>
    <dgm:pt modelId="{1C83B363-5882-4328-BC6A-D054325B5EA0}" type="pres">
      <dgm:prSet presAssocID="{43FAE93C-8F96-489F-85A9-26B717814C57}" presName="bgRect" presStyleLbl="bgShp" presStyleIdx="1" presStyleCnt="3"/>
      <dgm:spPr/>
    </dgm:pt>
    <dgm:pt modelId="{7F573BA7-903E-4D19-BEC4-A0BFD5570BAC}" type="pres">
      <dgm:prSet presAssocID="{43FAE93C-8F96-489F-85A9-26B717814C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3EC3F1F-ECB4-46EC-8191-824053F22B29}" type="pres">
      <dgm:prSet presAssocID="{43FAE93C-8F96-489F-85A9-26B717814C57}" presName="spaceRect" presStyleCnt="0"/>
      <dgm:spPr/>
    </dgm:pt>
    <dgm:pt modelId="{6825C198-EA78-4ABB-B459-D8E7DC58EDAE}" type="pres">
      <dgm:prSet presAssocID="{43FAE93C-8F96-489F-85A9-26B717814C57}" presName="parTx" presStyleLbl="revTx" presStyleIdx="2" presStyleCnt="4">
        <dgm:presLayoutVars>
          <dgm:chMax val="0"/>
          <dgm:chPref val="0"/>
        </dgm:presLayoutVars>
      </dgm:prSet>
      <dgm:spPr/>
    </dgm:pt>
    <dgm:pt modelId="{271FB616-6270-4A25-8261-6B71F435BD05}" type="pres">
      <dgm:prSet presAssocID="{7FDC4B6C-1544-4426-A5C8-A366D356F858}" presName="sibTrans" presStyleCnt="0"/>
      <dgm:spPr/>
    </dgm:pt>
    <dgm:pt modelId="{E4ADB605-EC38-4A24-91A8-93720790846D}" type="pres">
      <dgm:prSet presAssocID="{AA75BE38-ACF5-47D2-B081-6D074D5586EF}" presName="compNode" presStyleCnt="0"/>
      <dgm:spPr/>
    </dgm:pt>
    <dgm:pt modelId="{029DB4B2-286F-4EC3-850B-F7DFCB7D0798}" type="pres">
      <dgm:prSet presAssocID="{AA75BE38-ACF5-47D2-B081-6D074D5586EF}" presName="bgRect" presStyleLbl="bgShp" presStyleIdx="2" presStyleCnt="3"/>
      <dgm:spPr/>
    </dgm:pt>
    <dgm:pt modelId="{40E332BD-C03C-471F-BCF8-67EAE0F83086}" type="pres">
      <dgm:prSet presAssocID="{AA75BE38-ACF5-47D2-B081-6D074D5586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E9EB658-2DE2-457A-913B-7CEFA91C0585}" type="pres">
      <dgm:prSet presAssocID="{AA75BE38-ACF5-47D2-B081-6D074D5586EF}" presName="spaceRect" presStyleCnt="0"/>
      <dgm:spPr/>
    </dgm:pt>
    <dgm:pt modelId="{8CFD02C7-0971-42A7-B053-AC87342FE2EC}" type="pres">
      <dgm:prSet presAssocID="{AA75BE38-ACF5-47D2-B081-6D074D5586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61C9C4C-887E-4A89-B595-DE27E209AFAF}" type="presOf" srcId="{43FAE93C-8F96-489F-85A9-26B717814C57}" destId="{6825C198-EA78-4ABB-B459-D8E7DC58EDAE}" srcOrd="0" destOrd="0" presId="urn:microsoft.com/office/officeart/2018/2/layout/IconVerticalSolidList"/>
    <dgm:cxn modelId="{7602DD4F-AF27-47EA-B6FC-713E47EE72FB}" srcId="{938F38F8-66AD-4600-B4F3-923EFA9FABD8}" destId="{96D39C84-A412-40F6-ACB1-0E450FDA37AB}" srcOrd="0" destOrd="0" parTransId="{F42FC526-8B9B-48F0-AA84-3E3792F6BC58}" sibTransId="{5B44360A-C3E5-415E-B70F-D1553EA217D9}"/>
    <dgm:cxn modelId="{1586DA96-C77A-4D84-9E33-43B07968CA95}" srcId="{938F38F8-66AD-4600-B4F3-923EFA9FABD8}" destId="{43FAE93C-8F96-489F-85A9-26B717814C57}" srcOrd="1" destOrd="0" parTransId="{664012DB-92AF-4B4F-95D0-5E3B82FE249D}" sibTransId="{7FDC4B6C-1544-4426-A5C8-A366D356F858}"/>
    <dgm:cxn modelId="{63B840AB-3B52-4453-A454-2EE66AE6ECB1}" type="presOf" srcId="{EEF876A2-0281-46DF-BB7B-B785670D02C9}" destId="{6015A5B6-1860-4E18-8C5A-54B701CCBCD8}" srcOrd="0" destOrd="0" presId="urn:microsoft.com/office/officeart/2018/2/layout/IconVerticalSolidList"/>
    <dgm:cxn modelId="{711D6FAC-47BB-4253-9D0A-332884967F4A}" type="presOf" srcId="{938F38F8-66AD-4600-B4F3-923EFA9FABD8}" destId="{6F177029-65EA-44E5-B3B3-3161B50A0B46}" srcOrd="0" destOrd="0" presId="urn:microsoft.com/office/officeart/2018/2/layout/IconVerticalSolidList"/>
    <dgm:cxn modelId="{1BFF11B9-D4F7-4418-96B8-EA7672C8FBAD}" srcId="{96D39C84-A412-40F6-ACB1-0E450FDA37AB}" destId="{EEF876A2-0281-46DF-BB7B-B785670D02C9}" srcOrd="0" destOrd="0" parTransId="{EEB098E8-ACD9-4D49-AF4D-FF15F1F2966D}" sibTransId="{A8589668-0CDD-45AA-9A3D-5FAE29EB8E9C}"/>
    <dgm:cxn modelId="{370A16B9-409F-4750-BB37-68BCC172EF2D}" type="presOf" srcId="{AA75BE38-ACF5-47D2-B081-6D074D5586EF}" destId="{8CFD02C7-0971-42A7-B053-AC87342FE2EC}" srcOrd="0" destOrd="0" presId="urn:microsoft.com/office/officeart/2018/2/layout/IconVerticalSolidList"/>
    <dgm:cxn modelId="{56B9E9B9-CDAD-4B01-8B5A-3176817FB8BE}" srcId="{938F38F8-66AD-4600-B4F3-923EFA9FABD8}" destId="{AA75BE38-ACF5-47D2-B081-6D074D5586EF}" srcOrd="2" destOrd="0" parTransId="{4F33D715-B86E-4200-B1D2-4BB83224C620}" sibTransId="{F3FD2F30-6C70-421C-ABE2-7116E245F89C}"/>
    <dgm:cxn modelId="{36D243C2-6E2A-4B14-80AC-EDB5A3C1D9F4}" type="presOf" srcId="{96D39C84-A412-40F6-ACB1-0E450FDA37AB}" destId="{3AF69DD9-34DF-47DC-A847-7F877E0E8D2D}" srcOrd="0" destOrd="0" presId="urn:microsoft.com/office/officeart/2018/2/layout/IconVerticalSolidList"/>
    <dgm:cxn modelId="{8518F1BD-19B1-4171-AEF3-D7AA2A28B7B5}" type="presParOf" srcId="{6F177029-65EA-44E5-B3B3-3161B50A0B46}" destId="{CF2B0280-5824-44F0-AD83-E9B07C6945A5}" srcOrd="0" destOrd="0" presId="urn:microsoft.com/office/officeart/2018/2/layout/IconVerticalSolidList"/>
    <dgm:cxn modelId="{74502B20-AA6E-46FA-A912-DB8237F2ED83}" type="presParOf" srcId="{CF2B0280-5824-44F0-AD83-E9B07C6945A5}" destId="{FD3D0D89-B494-46BC-8AE4-86B7BFF6DA08}" srcOrd="0" destOrd="0" presId="urn:microsoft.com/office/officeart/2018/2/layout/IconVerticalSolidList"/>
    <dgm:cxn modelId="{058C1806-0EA2-4CDA-9E99-5A181B21A68A}" type="presParOf" srcId="{CF2B0280-5824-44F0-AD83-E9B07C6945A5}" destId="{E081A884-0B97-4C69-A3E0-6F062AAED17A}" srcOrd="1" destOrd="0" presId="urn:microsoft.com/office/officeart/2018/2/layout/IconVerticalSolidList"/>
    <dgm:cxn modelId="{D3FC7E75-7600-44E4-A9D5-638A825504FE}" type="presParOf" srcId="{CF2B0280-5824-44F0-AD83-E9B07C6945A5}" destId="{3A8A9538-2A9A-425F-86B7-A4926E80BB0F}" srcOrd="2" destOrd="0" presId="urn:microsoft.com/office/officeart/2018/2/layout/IconVerticalSolidList"/>
    <dgm:cxn modelId="{FA9403DA-F56A-4393-A579-5A5D7B614AB5}" type="presParOf" srcId="{CF2B0280-5824-44F0-AD83-E9B07C6945A5}" destId="{3AF69DD9-34DF-47DC-A847-7F877E0E8D2D}" srcOrd="3" destOrd="0" presId="urn:microsoft.com/office/officeart/2018/2/layout/IconVerticalSolidList"/>
    <dgm:cxn modelId="{8D291053-9F33-40F8-8643-95BB8B62220B}" type="presParOf" srcId="{CF2B0280-5824-44F0-AD83-E9B07C6945A5}" destId="{6015A5B6-1860-4E18-8C5A-54B701CCBCD8}" srcOrd="4" destOrd="0" presId="urn:microsoft.com/office/officeart/2018/2/layout/IconVerticalSolidList"/>
    <dgm:cxn modelId="{8D593676-C20F-4596-B044-A1B8960650D5}" type="presParOf" srcId="{6F177029-65EA-44E5-B3B3-3161B50A0B46}" destId="{9B181E4F-3733-4A66-BF7C-E608F4C877EA}" srcOrd="1" destOrd="0" presId="urn:microsoft.com/office/officeart/2018/2/layout/IconVerticalSolidList"/>
    <dgm:cxn modelId="{35875903-80CB-4B82-B689-8B3821287FD1}" type="presParOf" srcId="{6F177029-65EA-44E5-B3B3-3161B50A0B46}" destId="{FCFA9312-9E3C-4547-805D-AC77F29FAB3E}" srcOrd="2" destOrd="0" presId="urn:microsoft.com/office/officeart/2018/2/layout/IconVerticalSolidList"/>
    <dgm:cxn modelId="{1D093559-9A34-4749-86D5-55CB3FCECD2E}" type="presParOf" srcId="{FCFA9312-9E3C-4547-805D-AC77F29FAB3E}" destId="{1C83B363-5882-4328-BC6A-D054325B5EA0}" srcOrd="0" destOrd="0" presId="urn:microsoft.com/office/officeart/2018/2/layout/IconVerticalSolidList"/>
    <dgm:cxn modelId="{36B1E10A-AE64-4CE5-80FE-0CE022BD7D51}" type="presParOf" srcId="{FCFA9312-9E3C-4547-805D-AC77F29FAB3E}" destId="{7F573BA7-903E-4D19-BEC4-A0BFD5570BAC}" srcOrd="1" destOrd="0" presId="urn:microsoft.com/office/officeart/2018/2/layout/IconVerticalSolidList"/>
    <dgm:cxn modelId="{95E91F2A-276F-4DBE-BA3D-676E3B95EDE2}" type="presParOf" srcId="{FCFA9312-9E3C-4547-805D-AC77F29FAB3E}" destId="{03EC3F1F-ECB4-46EC-8191-824053F22B29}" srcOrd="2" destOrd="0" presId="urn:microsoft.com/office/officeart/2018/2/layout/IconVerticalSolidList"/>
    <dgm:cxn modelId="{D609A2DA-418C-48AB-9549-C43DAC6936B1}" type="presParOf" srcId="{FCFA9312-9E3C-4547-805D-AC77F29FAB3E}" destId="{6825C198-EA78-4ABB-B459-D8E7DC58EDAE}" srcOrd="3" destOrd="0" presId="urn:microsoft.com/office/officeart/2018/2/layout/IconVerticalSolidList"/>
    <dgm:cxn modelId="{B1E4B34A-2B14-4FFE-A2D4-EA20D43FBF0F}" type="presParOf" srcId="{6F177029-65EA-44E5-B3B3-3161B50A0B46}" destId="{271FB616-6270-4A25-8261-6B71F435BD05}" srcOrd="3" destOrd="0" presId="urn:microsoft.com/office/officeart/2018/2/layout/IconVerticalSolidList"/>
    <dgm:cxn modelId="{4E3BF892-0573-4236-B6C5-4C9AD5542696}" type="presParOf" srcId="{6F177029-65EA-44E5-B3B3-3161B50A0B46}" destId="{E4ADB605-EC38-4A24-91A8-93720790846D}" srcOrd="4" destOrd="0" presId="urn:microsoft.com/office/officeart/2018/2/layout/IconVerticalSolidList"/>
    <dgm:cxn modelId="{EFD70185-714B-484B-9203-54E85C279F6A}" type="presParOf" srcId="{E4ADB605-EC38-4A24-91A8-93720790846D}" destId="{029DB4B2-286F-4EC3-850B-F7DFCB7D0798}" srcOrd="0" destOrd="0" presId="urn:microsoft.com/office/officeart/2018/2/layout/IconVerticalSolidList"/>
    <dgm:cxn modelId="{39741EBE-3218-4F58-A12F-416C73617137}" type="presParOf" srcId="{E4ADB605-EC38-4A24-91A8-93720790846D}" destId="{40E332BD-C03C-471F-BCF8-67EAE0F83086}" srcOrd="1" destOrd="0" presId="urn:microsoft.com/office/officeart/2018/2/layout/IconVerticalSolidList"/>
    <dgm:cxn modelId="{D2E9253D-14DF-481B-9F98-0124BC9CFD4E}" type="presParOf" srcId="{E4ADB605-EC38-4A24-91A8-93720790846D}" destId="{8E9EB658-2DE2-457A-913B-7CEFA91C0585}" srcOrd="2" destOrd="0" presId="urn:microsoft.com/office/officeart/2018/2/layout/IconVerticalSolidList"/>
    <dgm:cxn modelId="{116B9A51-CA6F-4A39-9F24-ED0887C4FF5C}" type="presParOf" srcId="{E4ADB605-EC38-4A24-91A8-93720790846D}" destId="{8CFD02C7-0971-42A7-B053-AC87342FE2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4CEAA4-3D34-41DE-9E1C-DFC9BC5F0D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8F3E86-2171-4D73-9F1F-13B0ECC2D1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 interdisciplinary course that examines the nature of knowledge and the human capacity for thought and understanding</a:t>
          </a:r>
        </a:p>
      </dgm:t>
    </dgm:pt>
    <dgm:pt modelId="{7E9C030F-B0D0-45B4-945D-83C6A138AB03}" type="parTrans" cxnId="{4D278408-AB84-4EF4-9D64-254732082DD3}">
      <dgm:prSet/>
      <dgm:spPr/>
      <dgm:t>
        <a:bodyPr/>
        <a:lstStyle/>
        <a:p>
          <a:endParaRPr lang="en-US"/>
        </a:p>
      </dgm:t>
    </dgm:pt>
    <dgm:pt modelId="{3A0BFD9A-2FC4-4A21-8F94-878CC091CF40}" type="sibTrans" cxnId="{4D278408-AB84-4EF4-9D64-254732082DD3}">
      <dgm:prSet phldrT="01"/>
      <dgm:spPr/>
      <dgm:t>
        <a:bodyPr/>
        <a:lstStyle/>
        <a:p>
          <a:endParaRPr lang="en-US"/>
        </a:p>
      </dgm:t>
    </dgm:pt>
    <dgm:pt modelId="{ED72952E-7542-44CB-B116-DC122A784C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Critical is questioning how one knows what one claims to know; how does one properly justify that which is believed true</a:t>
          </a:r>
        </a:p>
      </dgm:t>
    </dgm:pt>
    <dgm:pt modelId="{B6A9A9A1-C44C-4303-8F64-B41535528452}" type="parTrans" cxnId="{C105E07A-D7C0-41F2-BCAE-4FB609FFE577}">
      <dgm:prSet/>
      <dgm:spPr/>
      <dgm:t>
        <a:bodyPr/>
        <a:lstStyle/>
        <a:p>
          <a:endParaRPr lang="en-US"/>
        </a:p>
      </dgm:t>
    </dgm:pt>
    <dgm:pt modelId="{E86F8273-7960-4CE9-B688-F311DD4D62AD}" type="sibTrans" cxnId="{C105E07A-D7C0-41F2-BCAE-4FB609FFE577}">
      <dgm:prSet phldrT="02"/>
      <dgm:spPr/>
      <dgm:t>
        <a:bodyPr/>
        <a:lstStyle/>
        <a:p>
          <a:endParaRPr lang="en-US"/>
        </a:p>
      </dgm:t>
    </dgm:pt>
    <dgm:pt modelId="{44394478-0AC9-4E87-8462-43F7BDFDCE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challenge their own held notions and underlying (unquestioned) assumptions</a:t>
          </a:r>
        </a:p>
      </dgm:t>
    </dgm:pt>
    <dgm:pt modelId="{3F281AB2-6963-4539-950D-6A4779CF1781}" type="parTrans" cxnId="{BC399FD9-3218-4DD1-A682-D83E85F1EC1E}">
      <dgm:prSet/>
      <dgm:spPr/>
      <dgm:t>
        <a:bodyPr/>
        <a:lstStyle/>
        <a:p>
          <a:endParaRPr lang="en-US"/>
        </a:p>
      </dgm:t>
    </dgm:pt>
    <dgm:pt modelId="{3E620616-66E7-4B06-871C-2D63A0586C90}" type="sibTrans" cxnId="{BC399FD9-3218-4DD1-A682-D83E85F1EC1E}">
      <dgm:prSet phldrT="03"/>
      <dgm:spPr/>
      <dgm:t>
        <a:bodyPr/>
        <a:lstStyle/>
        <a:p>
          <a:endParaRPr lang="en-US"/>
        </a:p>
      </dgm:t>
    </dgm:pt>
    <dgm:pt modelId="{8EB5B034-7988-4DBE-8EA0-C883E80D6B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Address knowledge issues (AOKs)</a:t>
          </a:r>
        </a:p>
      </dgm:t>
    </dgm:pt>
    <dgm:pt modelId="{0EF2E19B-316E-4B2B-AEEB-9C4018C08F37}" type="parTrans" cxnId="{70F8D464-7E6F-49A7-98BA-206478B9DC5A}">
      <dgm:prSet/>
      <dgm:spPr/>
      <dgm:t>
        <a:bodyPr/>
        <a:lstStyle/>
        <a:p>
          <a:endParaRPr lang="en-US"/>
        </a:p>
      </dgm:t>
    </dgm:pt>
    <dgm:pt modelId="{A2CEF5E8-3942-4FDE-939D-C60AD08874DC}" type="sibTrans" cxnId="{70F8D464-7E6F-49A7-98BA-206478B9DC5A}">
      <dgm:prSet phldrT="04"/>
      <dgm:spPr/>
      <dgm:t>
        <a:bodyPr/>
        <a:lstStyle/>
        <a:p>
          <a:endParaRPr lang="en-US"/>
        </a:p>
      </dgm:t>
    </dgm:pt>
    <dgm:pt modelId="{487DA88A-162F-482F-B8E9-6B68B99383F8}" type="pres">
      <dgm:prSet presAssocID="{F94CEAA4-3D34-41DE-9E1C-DFC9BC5F0D4D}" presName="root" presStyleCnt="0">
        <dgm:presLayoutVars>
          <dgm:dir/>
          <dgm:resizeHandles val="exact"/>
        </dgm:presLayoutVars>
      </dgm:prSet>
      <dgm:spPr/>
    </dgm:pt>
    <dgm:pt modelId="{C48476E7-5C4E-41E9-930D-6F4467454570}" type="pres">
      <dgm:prSet presAssocID="{1E8F3E86-2171-4D73-9F1F-13B0ECC2D164}" presName="compNode" presStyleCnt="0"/>
      <dgm:spPr/>
    </dgm:pt>
    <dgm:pt modelId="{55F0DA58-6B9D-43BA-B263-C6F398A080FC}" type="pres">
      <dgm:prSet presAssocID="{1E8F3E86-2171-4D73-9F1F-13B0ECC2D164}" presName="bgRect" presStyleLbl="bgShp" presStyleIdx="0" presStyleCnt="4"/>
      <dgm:spPr/>
    </dgm:pt>
    <dgm:pt modelId="{B4528221-AC10-44D4-95C6-62F460BA30A8}" type="pres">
      <dgm:prSet presAssocID="{1E8F3E86-2171-4D73-9F1F-13B0ECC2D1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3A3A45B-7819-4BD7-9CD2-9B556541F213}" type="pres">
      <dgm:prSet presAssocID="{1E8F3E86-2171-4D73-9F1F-13B0ECC2D164}" presName="spaceRect" presStyleCnt="0"/>
      <dgm:spPr/>
    </dgm:pt>
    <dgm:pt modelId="{0FF54F89-479B-47FD-A92E-BBCAFA227A54}" type="pres">
      <dgm:prSet presAssocID="{1E8F3E86-2171-4D73-9F1F-13B0ECC2D164}" presName="parTx" presStyleLbl="revTx" presStyleIdx="0" presStyleCnt="4">
        <dgm:presLayoutVars>
          <dgm:chMax val="0"/>
          <dgm:chPref val="0"/>
        </dgm:presLayoutVars>
      </dgm:prSet>
      <dgm:spPr/>
    </dgm:pt>
    <dgm:pt modelId="{D95BC4A4-5BA9-4E1B-830A-15A0DE6281D2}" type="pres">
      <dgm:prSet presAssocID="{3A0BFD9A-2FC4-4A21-8F94-878CC091CF40}" presName="sibTrans" presStyleCnt="0"/>
      <dgm:spPr/>
    </dgm:pt>
    <dgm:pt modelId="{32FC9D1D-1763-4380-A7D1-3C60275A32C5}" type="pres">
      <dgm:prSet presAssocID="{ED72952E-7542-44CB-B116-DC122A784C93}" presName="compNode" presStyleCnt="0"/>
      <dgm:spPr/>
    </dgm:pt>
    <dgm:pt modelId="{0ECF4444-ED27-4AC2-B189-F76634404BEB}" type="pres">
      <dgm:prSet presAssocID="{ED72952E-7542-44CB-B116-DC122A784C93}" presName="bgRect" presStyleLbl="bgShp" presStyleIdx="1" presStyleCnt="4"/>
      <dgm:spPr/>
    </dgm:pt>
    <dgm:pt modelId="{99C39D5A-46BA-4FCB-B10F-8045F1873F10}" type="pres">
      <dgm:prSet presAssocID="{ED72952E-7542-44CB-B116-DC122A784C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F33BB1B-5A30-43E9-86A1-36076FDF77E1}" type="pres">
      <dgm:prSet presAssocID="{ED72952E-7542-44CB-B116-DC122A784C93}" presName="spaceRect" presStyleCnt="0"/>
      <dgm:spPr/>
    </dgm:pt>
    <dgm:pt modelId="{ED989618-3C34-43A8-A02A-1989B2D1B294}" type="pres">
      <dgm:prSet presAssocID="{ED72952E-7542-44CB-B116-DC122A784C93}" presName="parTx" presStyleLbl="revTx" presStyleIdx="1" presStyleCnt="4">
        <dgm:presLayoutVars>
          <dgm:chMax val="0"/>
          <dgm:chPref val="0"/>
        </dgm:presLayoutVars>
      </dgm:prSet>
      <dgm:spPr/>
    </dgm:pt>
    <dgm:pt modelId="{C3247484-94AA-4286-AFF9-268B7273C90D}" type="pres">
      <dgm:prSet presAssocID="{E86F8273-7960-4CE9-B688-F311DD4D62AD}" presName="sibTrans" presStyleCnt="0"/>
      <dgm:spPr/>
    </dgm:pt>
    <dgm:pt modelId="{32963936-B24C-4BEF-9EA7-4BC8DCFCCFC2}" type="pres">
      <dgm:prSet presAssocID="{44394478-0AC9-4E87-8462-43F7BDFDCE58}" presName="compNode" presStyleCnt="0"/>
      <dgm:spPr/>
    </dgm:pt>
    <dgm:pt modelId="{900F1339-2189-46A7-AF1A-51E7A98FAAEA}" type="pres">
      <dgm:prSet presAssocID="{44394478-0AC9-4E87-8462-43F7BDFDCE58}" presName="bgRect" presStyleLbl="bgShp" presStyleIdx="2" presStyleCnt="4"/>
      <dgm:spPr/>
    </dgm:pt>
    <dgm:pt modelId="{44CD4321-F45B-4148-918D-B6A288825EC0}" type="pres">
      <dgm:prSet presAssocID="{44394478-0AC9-4E87-8462-43F7BDFDCE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40CC075B-BC7C-498A-AF3E-FA9D5438A306}" type="pres">
      <dgm:prSet presAssocID="{44394478-0AC9-4E87-8462-43F7BDFDCE58}" presName="spaceRect" presStyleCnt="0"/>
      <dgm:spPr/>
    </dgm:pt>
    <dgm:pt modelId="{FF0180DA-606F-4F15-908A-3C2091CD7C14}" type="pres">
      <dgm:prSet presAssocID="{44394478-0AC9-4E87-8462-43F7BDFDCE58}" presName="parTx" presStyleLbl="revTx" presStyleIdx="2" presStyleCnt="4">
        <dgm:presLayoutVars>
          <dgm:chMax val="0"/>
          <dgm:chPref val="0"/>
        </dgm:presLayoutVars>
      </dgm:prSet>
      <dgm:spPr/>
    </dgm:pt>
    <dgm:pt modelId="{63CCE1BE-D27F-43E8-9E4C-9451261644F9}" type="pres">
      <dgm:prSet presAssocID="{3E620616-66E7-4B06-871C-2D63A0586C90}" presName="sibTrans" presStyleCnt="0"/>
      <dgm:spPr/>
    </dgm:pt>
    <dgm:pt modelId="{29DA7800-6417-4861-8FE7-741D1ECA2C39}" type="pres">
      <dgm:prSet presAssocID="{8EB5B034-7988-4DBE-8EA0-C883E80D6B6B}" presName="compNode" presStyleCnt="0"/>
      <dgm:spPr/>
    </dgm:pt>
    <dgm:pt modelId="{A9E7C2E5-49DD-457C-BEEA-315882D2E7DC}" type="pres">
      <dgm:prSet presAssocID="{8EB5B034-7988-4DBE-8EA0-C883E80D6B6B}" presName="bgRect" presStyleLbl="bgShp" presStyleIdx="3" presStyleCnt="4"/>
      <dgm:spPr/>
    </dgm:pt>
    <dgm:pt modelId="{23617B1C-BF23-4724-B451-DA0CA88ABFD6}" type="pres">
      <dgm:prSet presAssocID="{8EB5B034-7988-4DBE-8EA0-C883E80D6B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1454EAD5-61FF-42FA-945E-1A4EC33B5AEB}" type="pres">
      <dgm:prSet presAssocID="{8EB5B034-7988-4DBE-8EA0-C883E80D6B6B}" presName="spaceRect" presStyleCnt="0"/>
      <dgm:spPr/>
    </dgm:pt>
    <dgm:pt modelId="{FD0EF1C8-569D-415A-8154-31DD85C538D6}" type="pres">
      <dgm:prSet presAssocID="{8EB5B034-7988-4DBE-8EA0-C883E80D6B6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D278408-AB84-4EF4-9D64-254732082DD3}" srcId="{F94CEAA4-3D34-41DE-9E1C-DFC9BC5F0D4D}" destId="{1E8F3E86-2171-4D73-9F1F-13B0ECC2D164}" srcOrd="0" destOrd="0" parTransId="{7E9C030F-B0D0-45B4-945D-83C6A138AB03}" sibTransId="{3A0BFD9A-2FC4-4A21-8F94-878CC091CF40}"/>
    <dgm:cxn modelId="{C0C9F12C-DAD7-4A6F-9CED-7F6D7B47730B}" type="presOf" srcId="{ED72952E-7542-44CB-B116-DC122A784C93}" destId="{ED989618-3C34-43A8-A02A-1989B2D1B294}" srcOrd="0" destOrd="0" presId="urn:microsoft.com/office/officeart/2018/2/layout/IconVerticalSolidList"/>
    <dgm:cxn modelId="{70F8D464-7E6F-49A7-98BA-206478B9DC5A}" srcId="{F94CEAA4-3D34-41DE-9E1C-DFC9BC5F0D4D}" destId="{8EB5B034-7988-4DBE-8EA0-C883E80D6B6B}" srcOrd="3" destOrd="0" parTransId="{0EF2E19B-316E-4B2B-AEEB-9C4018C08F37}" sibTransId="{A2CEF5E8-3942-4FDE-939D-C60AD08874DC}"/>
    <dgm:cxn modelId="{801F2169-A75C-4418-BE77-DA8E1DCA1985}" type="presOf" srcId="{1E8F3E86-2171-4D73-9F1F-13B0ECC2D164}" destId="{0FF54F89-479B-47FD-A92E-BBCAFA227A54}" srcOrd="0" destOrd="0" presId="urn:microsoft.com/office/officeart/2018/2/layout/IconVerticalSolidList"/>
    <dgm:cxn modelId="{C044A67A-7D11-4016-A37D-37A0D0D72820}" type="presOf" srcId="{44394478-0AC9-4E87-8462-43F7BDFDCE58}" destId="{FF0180DA-606F-4F15-908A-3C2091CD7C14}" srcOrd="0" destOrd="0" presId="urn:microsoft.com/office/officeart/2018/2/layout/IconVerticalSolidList"/>
    <dgm:cxn modelId="{C105E07A-D7C0-41F2-BCAE-4FB609FFE577}" srcId="{F94CEAA4-3D34-41DE-9E1C-DFC9BC5F0D4D}" destId="{ED72952E-7542-44CB-B116-DC122A784C93}" srcOrd="1" destOrd="0" parTransId="{B6A9A9A1-C44C-4303-8F64-B41535528452}" sibTransId="{E86F8273-7960-4CE9-B688-F311DD4D62AD}"/>
    <dgm:cxn modelId="{BC399FD9-3218-4DD1-A682-D83E85F1EC1E}" srcId="{F94CEAA4-3D34-41DE-9E1C-DFC9BC5F0D4D}" destId="{44394478-0AC9-4E87-8462-43F7BDFDCE58}" srcOrd="2" destOrd="0" parTransId="{3F281AB2-6963-4539-950D-6A4779CF1781}" sibTransId="{3E620616-66E7-4B06-871C-2D63A0586C90}"/>
    <dgm:cxn modelId="{447422E4-D6B5-480A-82A0-079A08EE2398}" type="presOf" srcId="{F94CEAA4-3D34-41DE-9E1C-DFC9BC5F0D4D}" destId="{487DA88A-162F-482F-B8E9-6B68B99383F8}" srcOrd="0" destOrd="0" presId="urn:microsoft.com/office/officeart/2018/2/layout/IconVerticalSolidList"/>
    <dgm:cxn modelId="{4D712EF7-FE9A-420F-BA65-715E0124CC01}" type="presOf" srcId="{8EB5B034-7988-4DBE-8EA0-C883E80D6B6B}" destId="{FD0EF1C8-569D-415A-8154-31DD85C538D6}" srcOrd="0" destOrd="0" presId="urn:microsoft.com/office/officeart/2018/2/layout/IconVerticalSolidList"/>
    <dgm:cxn modelId="{509E9368-F9F1-4EA7-B7AD-EBB517D4941A}" type="presParOf" srcId="{487DA88A-162F-482F-B8E9-6B68B99383F8}" destId="{C48476E7-5C4E-41E9-930D-6F4467454570}" srcOrd="0" destOrd="0" presId="urn:microsoft.com/office/officeart/2018/2/layout/IconVerticalSolidList"/>
    <dgm:cxn modelId="{FBB9286D-340F-4858-87D0-7A55A8FC47E9}" type="presParOf" srcId="{C48476E7-5C4E-41E9-930D-6F4467454570}" destId="{55F0DA58-6B9D-43BA-B263-C6F398A080FC}" srcOrd="0" destOrd="0" presId="urn:microsoft.com/office/officeart/2018/2/layout/IconVerticalSolidList"/>
    <dgm:cxn modelId="{086DCFF5-0618-4ED6-9E21-A17499C955FD}" type="presParOf" srcId="{C48476E7-5C4E-41E9-930D-6F4467454570}" destId="{B4528221-AC10-44D4-95C6-62F460BA30A8}" srcOrd="1" destOrd="0" presId="urn:microsoft.com/office/officeart/2018/2/layout/IconVerticalSolidList"/>
    <dgm:cxn modelId="{A67E3E34-5553-4477-88B0-DE5BC1A4B12F}" type="presParOf" srcId="{C48476E7-5C4E-41E9-930D-6F4467454570}" destId="{33A3A45B-7819-4BD7-9CD2-9B556541F213}" srcOrd="2" destOrd="0" presId="urn:microsoft.com/office/officeart/2018/2/layout/IconVerticalSolidList"/>
    <dgm:cxn modelId="{09FC1693-9C39-41A7-B986-108937B7822B}" type="presParOf" srcId="{C48476E7-5C4E-41E9-930D-6F4467454570}" destId="{0FF54F89-479B-47FD-A92E-BBCAFA227A54}" srcOrd="3" destOrd="0" presId="urn:microsoft.com/office/officeart/2018/2/layout/IconVerticalSolidList"/>
    <dgm:cxn modelId="{67441B46-5557-4ADB-A805-4CD5CF92E44B}" type="presParOf" srcId="{487DA88A-162F-482F-B8E9-6B68B99383F8}" destId="{D95BC4A4-5BA9-4E1B-830A-15A0DE6281D2}" srcOrd="1" destOrd="0" presId="urn:microsoft.com/office/officeart/2018/2/layout/IconVerticalSolidList"/>
    <dgm:cxn modelId="{DEB894BB-2732-43AF-888A-3F555B279CA9}" type="presParOf" srcId="{487DA88A-162F-482F-B8E9-6B68B99383F8}" destId="{32FC9D1D-1763-4380-A7D1-3C60275A32C5}" srcOrd="2" destOrd="0" presId="urn:microsoft.com/office/officeart/2018/2/layout/IconVerticalSolidList"/>
    <dgm:cxn modelId="{F894823A-DB28-40DC-B2F6-DF5FAFCF1666}" type="presParOf" srcId="{32FC9D1D-1763-4380-A7D1-3C60275A32C5}" destId="{0ECF4444-ED27-4AC2-B189-F76634404BEB}" srcOrd="0" destOrd="0" presId="urn:microsoft.com/office/officeart/2018/2/layout/IconVerticalSolidList"/>
    <dgm:cxn modelId="{D7C6F4F5-5BF5-4FB4-8F38-6C2D47E4D474}" type="presParOf" srcId="{32FC9D1D-1763-4380-A7D1-3C60275A32C5}" destId="{99C39D5A-46BA-4FCB-B10F-8045F1873F10}" srcOrd="1" destOrd="0" presId="urn:microsoft.com/office/officeart/2018/2/layout/IconVerticalSolidList"/>
    <dgm:cxn modelId="{F8EDDB61-A006-4BC5-BAB1-7768488742C1}" type="presParOf" srcId="{32FC9D1D-1763-4380-A7D1-3C60275A32C5}" destId="{EF33BB1B-5A30-43E9-86A1-36076FDF77E1}" srcOrd="2" destOrd="0" presId="urn:microsoft.com/office/officeart/2018/2/layout/IconVerticalSolidList"/>
    <dgm:cxn modelId="{D88354E6-13BF-4CE5-9DC7-89A0F2F198F3}" type="presParOf" srcId="{32FC9D1D-1763-4380-A7D1-3C60275A32C5}" destId="{ED989618-3C34-43A8-A02A-1989B2D1B294}" srcOrd="3" destOrd="0" presId="urn:microsoft.com/office/officeart/2018/2/layout/IconVerticalSolidList"/>
    <dgm:cxn modelId="{C408190B-EAA3-405D-BB2D-E7CBA957DCDD}" type="presParOf" srcId="{487DA88A-162F-482F-B8E9-6B68B99383F8}" destId="{C3247484-94AA-4286-AFF9-268B7273C90D}" srcOrd="3" destOrd="0" presId="urn:microsoft.com/office/officeart/2018/2/layout/IconVerticalSolidList"/>
    <dgm:cxn modelId="{982A463B-CED5-41DC-A0F2-8B7A236E5240}" type="presParOf" srcId="{487DA88A-162F-482F-B8E9-6B68B99383F8}" destId="{32963936-B24C-4BEF-9EA7-4BC8DCFCCFC2}" srcOrd="4" destOrd="0" presId="urn:microsoft.com/office/officeart/2018/2/layout/IconVerticalSolidList"/>
    <dgm:cxn modelId="{9B52A941-DA06-45D3-84CE-2A6BDC72AE01}" type="presParOf" srcId="{32963936-B24C-4BEF-9EA7-4BC8DCFCCFC2}" destId="{900F1339-2189-46A7-AF1A-51E7A98FAAEA}" srcOrd="0" destOrd="0" presId="urn:microsoft.com/office/officeart/2018/2/layout/IconVerticalSolidList"/>
    <dgm:cxn modelId="{7ED568CA-7EC7-4542-A1A9-0606536C9B56}" type="presParOf" srcId="{32963936-B24C-4BEF-9EA7-4BC8DCFCCFC2}" destId="{44CD4321-F45B-4148-918D-B6A288825EC0}" srcOrd="1" destOrd="0" presId="urn:microsoft.com/office/officeart/2018/2/layout/IconVerticalSolidList"/>
    <dgm:cxn modelId="{5C8BD75A-C33E-4D68-9D9F-754FC1A5A696}" type="presParOf" srcId="{32963936-B24C-4BEF-9EA7-4BC8DCFCCFC2}" destId="{40CC075B-BC7C-498A-AF3E-FA9D5438A306}" srcOrd="2" destOrd="0" presId="urn:microsoft.com/office/officeart/2018/2/layout/IconVerticalSolidList"/>
    <dgm:cxn modelId="{E462C6DF-2205-4E4A-BF47-5C54A74CB27D}" type="presParOf" srcId="{32963936-B24C-4BEF-9EA7-4BC8DCFCCFC2}" destId="{FF0180DA-606F-4F15-908A-3C2091CD7C14}" srcOrd="3" destOrd="0" presId="urn:microsoft.com/office/officeart/2018/2/layout/IconVerticalSolidList"/>
    <dgm:cxn modelId="{B04DA5A3-098D-4B4E-976E-7B38FDECA21E}" type="presParOf" srcId="{487DA88A-162F-482F-B8E9-6B68B99383F8}" destId="{63CCE1BE-D27F-43E8-9E4C-9451261644F9}" srcOrd="5" destOrd="0" presId="urn:microsoft.com/office/officeart/2018/2/layout/IconVerticalSolidList"/>
    <dgm:cxn modelId="{743AB80E-FDC2-4C56-9E19-37A87157E4D3}" type="presParOf" srcId="{487DA88A-162F-482F-B8E9-6B68B99383F8}" destId="{29DA7800-6417-4861-8FE7-741D1ECA2C39}" srcOrd="6" destOrd="0" presId="urn:microsoft.com/office/officeart/2018/2/layout/IconVerticalSolidList"/>
    <dgm:cxn modelId="{556704CF-2537-4D93-B703-C92E2263DC33}" type="presParOf" srcId="{29DA7800-6417-4861-8FE7-741D1ECA2C39}" destId="{A9E7C2E5-49DD-457C-BEEA-315882D2E7DC}" srcOrd="0" destOrd="0" presId="urn:microsoft.com/office/officeart/2018/2/layout/IconVerticalSolidList"/>
    <dgm:cxn modelId="{73E0FF73-E64A-4872-B16A-1DBAD333A4D5}" type="presParOf" srcId="{29DA7800-6417-4861-8FE7-741D1ECA2C39}" destId="{23617B1C-BF23-4724-B451-DA0CA88ABFD6}" srcOrd="1" destOrd="0" presId="urn:microsoft.com/office/officeart/2018/2/layout/IconVerticalSolidList"/>
    <dgm:cxn modelId="{22F14478-CDE2-41FC-8567-8FFDFD20E13B}" type="presParOf" srcId="{29DA7800-6417-4861-8FE7-741D1ECA2C39}" destId="{1454EAD5-61FF-42FA-945E-1A4EC33B5AEB}" srcOrd="2" destOrd="0" presId="urn:microsoft.com/office/officeart/2018/2/layout/IconVerticalSolidList"/>
    <dgm:cxn modelId="{BBA5CF2C-F16F-4E9D-94EF-D1D72321FEA8}" type="presParOf" srcId="{29DA7800-6417-4861-8FE7-741D1ECA2C39}" destId="{FD0EF1C8-569D-415A-8154-31DD85C538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CF5EB0-3E75-4B5A-B198-CBF01F2FF05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D83786-6388-4975-B326-E7BBFD1C291D}">
      <dgm:prSet/>
      <dgm:spPr/>
      <dgm:t>
        <a:bodyPr/>
        <a:lstStyle/>
        <a:p>
          <a:r>
            <a:rPr lang="en-US"/>
            <a:t>TOK Exhibition – assesses the ability of the student to show how TOK manifests in the world around us.</a:t>
          </a:r>
        </a:p>
      </dgm:t>
    </dgm:pt>
    <dgm:pt modelId="{B51FC885-F4B1-4F7C-9C82-96BC300A3CDC}" type="parTrans" cxnId="{1104DBA5-F9BA-4E6C-B1F6-ED9E6E4DE9D7}">
      <dgm:prSet/>
      <dgm:spPr/>
      <dgm:t>
        <a:bodyPr/>
        <a:lstStyle/>
        <a:p>
          <a:endParaRPr lang="en-US"/>
        </a:p>
      </dgm:t>
    </dgm:pt>
    <dgm:pt modelId="{665DF7F9-A2E0-4A7D-89C6-49AADDA0C5BF}" type="sibTrans" cxnId="{1104DBA5-F9BA-4E6C-B1F6-ED9E6E4DE9D7}">
      <dgm:prSet/>
      <dgm:spPr/>
      <dgm:t>
        <a:bodyPr/>
        <a:lstStyle/>
        <a:p>
          <a:endParaRPr lang="en-US"/>
        </a:p>
      </dgm:t>
    </dgm:pt>
    <dgm:pt modelId="{C94042CC-C70E-489C-AA89-9C22FB5F64C7}">
      <dgm:prSet/>
      <dgm:spPr/>
      <dgm:t>
        <a:bodyPr/>
        <a:lstStyle/>
        <a:p>
          <a:pPr rtl="0"/>
          <a:r>
            <a:rPr lang="en-US"/>
            <a:t>TOK Essay –</a:t>
          </a:r>
          <a:r>
            <a:rPr lang="en-US">
              <a:latin typeface="Calibri Light" panose="020F0302020204030204"/>
            </a:rPr>
            <a:t> </a:t>
          </a:r>
          <a:r>
            <a:rPr lang="en-US"/>
            <a:t> students explore TOK in one of the six given titles.</a:t>
          </a:r>
        </a:p>
      </dgm:t>
    </dgm:pt>
    <dgm:pt modelId="{2EF257C3-0A7D-488A-9107-C26957C5FFFC}" type="parTrans" cxnId="{CFB93412-9E28-4D10-BDD2-4D997F6BE21C}">
      <dgm:prSet/>
      <dgm:spPr/>
      <dgm:t>
        <a:bodyPr/>
        <a:lstStyle/>
        <a:p>
          <a:endParaRPr lang="en-US"/>
        </a:p>
      </dgm:t>
    </dgm:pt>
    <dgm:pt modelId="{DD280076-22F8-489C-BA50-F521B6D40D0F}" type="sibTrans" cxnId="{CFB93412-9E28-4D10-BDD2-4D997F6BE21C}">
      <dgm:prSet/>
      <dgm:spPr/>
      <dgm:t>
        <a:bodyPr/>
        <a:lstStyle/>
        <a:p>
          <a:endParaRPr lang="en-US"/>
        </a:p>
      </dgm:t>
    </dgm:pt>
    <dgm:pt modelId="{7D5E2F49-ED37-4405-A406-85F82F6C15C5}">
      <dgm:prSet/>
      <dgm:spPr/>
      <dgm:t>
        <a:bodyPr/>
        <a:lstStyle/>
        <a:p>
          <a:r>
            <a:rPr lang="en-US" i="1"/>
            <a:t>TOK assessments are neither an essay nor a report on a topic. Students must deeply examine the “Knowledge Questions.”</a:t>
          </a:r>
          <a:endParaRPr lang="en-US"/>
        </a:p>
      </dgm:t>
    </dgm:pt>
    <dgm:pt modelId="{46EC5EDD-8EB6-431D-B511-2C2C92DD4BA8}" type="parTrans" cxnId="{1D1C69F2-4B2F-468B-85BF-98714BDE6DAD}">
      <dgm:prSet/>
      <dgm:spPr/>
      <dgm:t>
        <a:bodyPr/>
        <a:lstStyle/>
        <a:p>
          <a:endParaRPr lang="en-US"/>
        </a:p>
      </dgm:t>
    </dgm:pt>
    <dgm:pt modelId="{2286B409-16DD-48FC-BB68-D1224746D838}" type="sibTrans" cxnId="{1D1C69F2-4B2F-468B-85BF-98714BDE6DAD}">
      <dgm:prSet/>
      <dgm:spPr/>
      <dgm:t>
        <a:bodyPr/>
        <a:lstStyle/>
        <a:p>
          <a:endParaRPr lang="en-US"/>
        </a:p>
      </dgm:t>
    </dgm:pt>
    <dgm:pt modelId="{44482F49-2105-403D-9BE1-9CF821D4FF54}" type="pres">
      <dgm:prSet presAssocID="{5ECF5EB0-3E75-4B5A-B198-CBF01F2FF05A}" presName="outerComposite" presStyleCnt="0">
        <dgm:presLayoutVars>
          <dgm:chMax val="5"/>
          <dgm:dir/>
          <dgm:resizeHandles val="exact"/>
        </dgm:presLayoutVars>
      </dgm:prSet>
      <dgm:spPr/>
    </dgm:pt>
    <dgm:pt modelId="{7E024B49-860F-4AAD-9797-456BDD2CED18}" type="pres">
      <dgm:prSet presAssocID="{5ECF5EB0-3E75-4B5A-B198-CBF01F2FF05A}" presName="dummyMaxCanvas" presStyleCnt="0">
        <dgm:presLayoutVars/>
      </dgm:prSet>
      <dgm:spPr/>
    </dgm:pt>
    <dgm:pt modelId="{731FCF57-E211-4463-A7AC-2CB352FF6E13}" type="pres">
      <dgm:prSet presAssocID="{5ECF5EB0-3E75-4B5A-B198-CBF01F2FF05A}" presName="ThreeNodes_1" presStyleLbl="node1" presStyleIdx="0" presStyleCnt="3">
        <dgm:presLayoutVars>
          <dgm:bulletEnabled val="1"/>
        </dgm:presLayoutVars>
      </dgm:prSet>
      <dgm:spPr/>
    </dgm:pt>
    <dgm:pt modelId="{FF29E8CF-6CB3-4710-82FE-6B09286D6DC9}" type="pres">
      <dgm:prSet presAssocID="{5ECF5EB0-3E75-4B5A-B198-CBF01F2FF05A}" presName="ThreeNodes_2" presStyleLbl="node1" presStyleIdx="1" presStyleCnt="3">
        <dgm:presLayoutVars>
          <dgm:bulletEnabled val="1"/>
        </dgm:presLayoutVars>
      </dgm:prSet>
      <dgm:spPr/>
    </dgm:pt>
    <dgm:pt modelId="{57424E33-85C0-4B7E-9416-55182A238CA1}" type="pres">
      <dgm:prSet presAssocID="{5ECF5EB0-3E75-4B5A-B198-CBF01F2FF05A}" presName="ThreeNodes_3" presStyleLbl="node1" presStyleIdx="2" presStyleCnt="3">
        <dgm:presLayoutVars>
          <dgm:bulletEnabled val="1"/>
        </dgm:presLayoutVars>
      </dgm:prSet>
      <dgm:spPr/>
    </dgm:pt>
    <dgm:pt modelId="{CF755BA2-C2C5-4B13-B7FB-9053EC58DB49}" type="pres">
      <dgm:prSet presAssocID="{5ECF5EB0-3E75-4B5A-B198-CBF01F2FF05A}" presName="ThreeConn_1-2" presStyleLbl="fgAccFollowNode1" presStyleIdx="0" presStyleCnt="2">
        <dgm:presLayoutVars>
          <dgm:bulletEnabled val="1"/>
        </dgm:presLayoutVars>
      </dgm:prSet>
      <dgm:spPr/>
    </dgm:pt>
    <dgm:pt modelId="{199C5464-FF27-4A9A-8FE0-9873F8C827DB}" type="pres">
      <dgm:prSet presAssocID="{5ECF5EB0-3E75-4B5A-B198-CBF01F2FF05A}" presName="ThreeConn_2-3" presStyleLbl="fgAccFollowNode1" presStyleIdx="1" presStyleCnt="2">
        <dgm:presLayoutVars>
          <dgm:bulletEnabled val="1"/>
        </dgm:presLayoutVars>
      </dgm:prSet>
      <dgm:spPr/>
    </dgm:pt>
    <dgm:pt modelId="{91A5E6D6-6133-4771-8003-4319EA49D694}" type="pres">
      <dgm:prSet presAssocID="{5ECF5EB0-3E75-4B5A-B198-CBF01F2FF05A}" presName="ThreeNodes_1_text" presStyleLbl="node1" presStyleIdx="2" presStyleCnt="3">
        <dgm:presLayoutVars>
          <dgm:bulletEnabled val="1"/>
        </dgm:presLayoutVars>
      </dgm:prSet>
      <dgm:spPr/>
    </dgm:pt>
    <dgm:pt modelId="{1A101CF7-A690-4CA8-A188-CDFE5B7EFB67}" type="pres">
      <dgm:prSet presAssocID="{5ECF5EB0-3E75-4B5A-B198-CBF01F2FF05A}" presName="ThreeNodes_2_text" presStyleLbl="node1" presStyleIdx="2" presStyleCnt="3">
        <dgm:presLayoutVars>
          <dgm:bulletEnabled val="1"/>
        </dgm:presLayoutVars>
      </dgm:prSet>
      <dgm:spPr/>
    </dgm:pt>
    <dgm:pt modelId="{52171229-C0C0-4E01-A6D0-A6987CF3B5F3}" type="pres">
      <dgm:prSet presAssocID="{5ECF5EB0-3E75-4B5A-B198-CBF01F2FF05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FB93412-9E28-4D10-BDD2-4D997F6BE21C}" srcId="{5ECF5EB0-3E75-4B5A-B198-CBF01F2FF05A}" destId="{C94042CC-C70E-489C-AA89-9C22FB5F64C7}" srcOrd="1" destOrd="0" parTransId="{2EF257C3-0A7D-488A-9107-C26957C5FFFC}" sibTransId="{DD280076-22F8-489C-BA50-F521B6D40D0F}"/>
    <dgm:cxn modelId="{C878AD25-BCE1-45CA-AF21-4B6E373A7386}" type="presOf" srcId="{7D5E2F49-ED37-4405-A406-85F82F6C15C5}" destId="{52171229-C0C0-4E01-A6D0-A6987CF3B5F3}" srcOrd="1" destOrd="0" presId="urn:microsoft.com/office/officeart/2005/8/layout/vProcess5"/>
    <dgm:cxn modelId="{76D00F45-53BF-4C70-BF4A-EF5B57470CD3}" type="presOf" srcId="{C94042CC-C70E-489C-AA89-9C22FB5F64C7}" destId="{1A101CF7-A690-4CA8-A188-CDFE5B7EFB67}" srcOrd="1" destOrd="0" presId="urn:microsoft.com/office/officeart/2005/8/layout/vProcess5"/>
    <dgm:cxn modelId="{385D8C45-50B9-42E4-9456-B7AC319F399E}" type="presOf" srcId="{C94042CC-C70E-489C-AA89-9C22FB5F64C7}" destId="{FF29E8CF-6CB3-4710-82FE-6B09286D6DC9}" srcOrd="0" destOrd="0" presId="urn:microsoft.com/office/officeart/2005/8/layout/vProcess5"/>
    <dgm:cxn modelId="{21BA9168-A428-4FB8-A20B-846D10D0426E}" type="presOf" srcId="{5ECF5EB0-3E75-4B5A-B198-CBF01F2FF05A}" destId="{44482F49-2105-403D-9BE1-9CF821D4FF54}" srcOrd="0" destOrd="0" presId="urn:microsoft.com/office/officeart/2005/8/layout/vProcess5"/>
    <dgm:cxn modelId="{A47C9C70-E768-4386-88F4-A1921C0770FA}" type="presOf" srcId="{DD280076-22F8-489C-BA50-F521B6D40D0F}" destId="{199C5464-FF27-4A9A-8FE0-9873F8C827DB}" srcOrd="0" destOrd="0" presId="urn:microsoft.com/office/officeart/2005/8/layout/vProcess5"/>
    <dgm:cxn modelId="{F4E3167C-2F84-4EF2-B166-03E149275091}" type="presOf" srcId="{7D5E2F49-ED37-4405-A406-85F82F6C15C5}" destId="{57424E33-85C0-4B7E-9416-55182A238CA1}" srcOrd="0" destOrd="0" presId="urn:microsoft.com/office/officeart/2005/8/layout/vProcess5"/>
    <dgm:cxn modelId="{E12B197D-8DBE-4C8C-9E76-84D8DEA41DF6}" type="presOf" srcId="{31D83786-6388-4975-B326-E7BBFD1C291D}" destId="{91A5E6D6-6133-4771-8003-4319EA49D694}" srcOrd="1" destOrd="0" presId="urn:microsoft.com/office/officeart/2005/8/layout/vProcess5"/>
    <dgm:cxn modelId="{E1156899-C0A6-46E6-848B-2D64CF858589}" type="presOf" srcId="{665DF7F9-A2E0-4A7D-89C6-49AADDA0C5BF}" destId="{CF755BA2-C2C5-4B13-B7FB-9053EC58DB49}" srcOrd="0" destOrd="0" presId="urn:microsoft.com/office/officeart/2005/8/layout/vProcess5"/>
    <dgm:cxn modelId="{1104DBA5-F9BA-4E6C-B1F6-ED9E6E4DE9D7}" srcId="{5ECF5EB0-3E75-4B5A-B198-CBF01F2FF05A}" destId="{31D83786-6388-4975-B326-E7BBFD1C291D}" srcOrd="0" destOrd="0" parTransId="{B51FC885-F4B1-4F7C-9C82-96BC300A3CDC}" sibTransId="{665DF7F9-A2E0-4A7D-89C6-49AADDA0C5BF}"/>
    <dgm:cxn modelId="{DDE5D5C4-5C83-4F67-8B5E-F9A8180BB0C1}" type="presOf" srcId="{31D83786-6388-4975-B326-E7BBFD1C291D}" destId="{731FCF57-E211-4463-A7AC-2CB352FF6E13}" srcOrd="0" destOrd="0" presId="urn:microsoft.com/office/officeart/2005/8/layout/vProcess5"/>
    <dgm:cxn modelId="{1D1C69F2-4B2F-468B-85BF-98714BDE6DAD}" srcId="{5ECF5EB0-3E75-4B5A-B198-CBF01F2FF05A}" destId="{7D5E2F49-ED37-4405-A406-85F82F6C15C5}" srcOrd="2" destOrd="0" parTransId="{46EC5EDD-8EB6-431D-B511-2C2C92DD4BA8}" sibTransId="{2286B409-16DD-48FC-BB68-D1224746D838}"/>
    <dgm:cxn modelId="{1A4F462D-5D24-48C0-9013-84F5EB63FF79}" type="presParOf" srcId="{44482F49-2105-403D-9BE1-9CF821D4FF54}" destId="{7E024B49-860F-4AAD-9797-456BDD2CED18}" srcOrd="0" destOrd="0" presId="urn:microsoft.com/office/officeart/2005/8/layout/vProcess5"/>
    <dgm:cxn modelId="{6326405C-50B0-4EE1-8797-008A643363C8}" type="presParOf" srcId="{44482F49-2105-403D-9BE1-9CF821D4FF54}" destId="{731FCF57-E211-4463-A7AC-2CB352FF6E13}" srcOrd="1" destOrd="0" presId="urn:microsoft.com/office/officeart/2005/8/layout/vProcess5"/>
    <dgm:cxn modelId="{9F88F8FE-5AA7-4905-8280-409F11C6576F}" type="presParOf" srcId="{44482F49-2105-403D-9BE1-9CF821D4FF54}" destId="{FF29E8CF-6CB3-4710-82FE-6B09286D6DC9}" srcOrd="2" destOrd="0" presId="urn:microsoft.com/office/officeart/2005/8/layout/vProcess5"/>
    <dgm:cxn modelId="{59AD9B48-F7AE-42BF-BCF4-E303BDB35C97}" type="presParOf" srcId="{44482F49-2105-403D-9BE1-9CF821D4FF54}" destId="{57424E33-85C0-4B7E-9416-55182A238CA1}" srcOrd="3" destOrd="0" presId="urn:microsoft.com/office/officeart/2005/8/layout/vProcess5"/>
    <dgm:cxn modelId="{4BD7B65A-7EB2-4FC0-A505-ACF14F9D1562}" type="presParOf" srcId="{44482F49-2105-403D-9BE1-9CF821D4FF54}" destId="{CF755BA2-C2C5-4B13-B7FB-9053EC58DB49}" srcOrd="4" destOrd="0" presId="urn:microsoft.com/office/officeart/2005/8/layout/vProcess5"/>
    <dgm:cxn modelId="{885E487B-F6E0-4540-B583-B81E052D2D0D}" type="presParOf" srcId="{44482F49-2105-403D-9BE1-9CF821D4FF54}" destId="{199C5464-FF27-4A9A-8FE0-9873F8C827DB}" srcOrd="5" destOrd="0" presId="urn:microsoft.com/office/officeart/2005/8/layout/vProcess5"/>
    <dgm:cxn modelId="{AC8185A8-4F70-4849-9F3D-B92B01F67F72}" type="presParOf" srcId="{44482F49-2105-403D-9BE1-9CF821D4FF54}" destId="{91A5E6D6-6133-4771-8003-4319EA49D694}" srcOrd="6" destOrd="0" presId="urn:microsoft.com/office/officeart/2005/8/layout/vProcess5"/>
    <dgm:cxn modelId="{574E20D4-7415-4B97-AAC9-ADE49FFA49B9}" type="presParOf" srcId="{44482F49-2105-403D-9BE1-9CF821D4FF54}" destId="{1A101CF7-A690-4CA8-A188-CDFE5B7EFB67}" srcOrd="7" destOrd="0" presId="urn:microsoft.com/office/officeart/2005/8/layout/vProcess5"/>
    <dgm:cxn modelId="{E5F95F78-7DA8-4216-BC8E-10FDE681ADE8}" type="presParOf" srcId="{44482F49-2105-403D-9BE1-9CF821D4FF54}" destId="{52171229-C0C0-4E01-A6D0-A6987CF3B5F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725915-3866-40BC-BF80-D2C48653263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95E902-69B1-48F6-B5EB-58FB3815F198}">
      <dgm:prSet/>
      <dgm:spPr/>
      <dgm:t>
        <a:bodyPr/>
        <a:lstStyle/>
        <a:p>
          <a:r>
            <a:rPr lang="en-US"/>
            <a:t>Creativity-Activity-Service</a:t>
          </a:r>
        </a:p>
      </dgm:t>
    </dgm:pt>
    <dgm:pt modelId="{00CA6997-0804-46BE-97FD-A55ADFF86380}" type="parTrans" cxnId="{F2F1071B-2F1C-499B-86C2-34AC788689D4}">
      <dgm:prSet/>
      <dgm:spPr/>
      <dgm:t>
        <a:bodyPr/>
        <a:lstStyle/>
        <a:p>
          <a:endParaRPr lang="en-US"/>
        </a:p>
      </dgm:t>
    </dgm:pt>
    <dgm:pt modelId="{5EA3AF5B-5B7E-4177-BA58-2169DE54D99D}" type="sibTrans" cxnId="{F2F1071B-2F1C-499B-86C2-34AC788689D4}">
      <dgm:prSet/>
      <dgm:spPr/>
      <dgm:t>
        <a:bodyPr/>
        <a:lstStyle/>
        <a:p>
          <a:endParaRPr lang="en-US"/>
        </a:p>
      </dgm:t>
    </dgm:pt>
    <dgm:pt modelId="{E01972A3-4B9C-4998-8D55-5463BFD90B2C}">
      <dgm:prSet/>
      <dgm:spPr/>
      <dgm:t>
        <a:bodyPr/>
        <a:lstStyle/>
        <a:p>
          <a:r>
            <a:rPr lang="en-US"/>
            <a:t>Divided among the three areas</a:t>
          </a:r>
        </a:p>
      </dgm:t>
    </dgm:pt>
    <dgm:pt modelId="{E8C0461A-DE74-4529-8DAE-EB2503D7CF5C}" type="parTrans" cxnId="{F0989D3D-F0F5-4820-B51E-4A594DE40470}">
      <dgm:prSet/>
      <dgm:spPr/>
      <dgm:t>
        <a:bodyPr/>
        <a:lstStyle/>
        <a:p>
          <a:endParaRPr lang="en-US"/>
        </a:p>
      </dgm:t>
    </dgm:pt>
    <dgm:pt modelId="{A5D2A73C-A33A-414A-8141-FB7542E04638}" type="sibTrans" cxnId="{F0989D3D-F0F5-4820-B51E-4A594DE40470}">
      <dgm:prSet/>
      <dgm:spPr/>
      <dgm:t>
        <a:bodyPr/>
        <a:lstStyle/>
        <a:p>
          <a:endParaRPr lang="en-US"/>
        </a:p>
      </dgm:t>
    </dgm:pt>
    <dgm:pt modelId="{AB226E0A-F4EE-4BD3-A614-F5658CF6F8DF}">
      <dgm:prSet/>
      <dgm:spPr/>
      <dgm:t>
        <a:bodyPr/>
        <a:lstStyle/>
        <a:p>
          <a:r>
            <a:rPr lang="en-US"/>
            <a:t>Planned (approved)</a:t>
          </a:r>
        </a:p>
      </dgm:t>
    </dgm:pt>
    <dgm:pt modelId="{825FB03D-334B-4ADF-99FC-7E9BC09DC636}" type="parTrans" cxnId="{67CE9A74-228C-40B9-9542-59C006D99095}">
      <dgm:prSet/>
      <dgm:spPr/>
      <dgm:t>
        <a:bodyPr/>
        <a:lstStyle/>
        <a:p>
          <a:endParaRPr lang="en-US"/>
        </a:p>
      </dgm:t>
    </dgm:pt>
    <dgm:pt modelId="{CADFFAD4-E165-40E7-8592-CD68D763F8AF}" type="sibTrans" cxnId="{67CE9A74-228C-40B9-9542-59C006D99095}">
      <dgm:prSet/>
      <dgm:spPr/>
      <dgm:t>
        <a:bodyPr/>
        <a:lstStyle/>
        <a:p>
          <a:endParaRPr lang="en-US"/>
        </a:p>
      </dgm:t>
    </dgm:pt>
    <dgm:pt modelId="{95E7CC28-FC7E-4BF2-A325-6A24C898FADA}">
      <dgm:prSet/>
      <dgm:spPr/>
      <dgm:t>
        <a:bodyPr/>
        <a:lstStyle/>
        <a:p>
          <a:r>
            <a:rPr lang="en-US"/>
            <a:t>Activities carried out continuously over time</a:t>
          </a:r>
        </a:p>
      </dgm:t>
    </dgm:pt>
    <dgm:pt modelId="{39E28912-F1E6-4C36-9E2C-1C913DBD56C2}" type="parTrans" cxnId="{BD4A5CF5-1521-4F9C-A0C8-389984A5124E}">
      <dgm:prSet/>
      <dgm:spPr/>
      <dgm:t>
        <a:bodyPr/>
        <a:lstStyle/>
        <a:p>
          <a:endParaRPr lang="en-US"/>
        </a:p>
      </dgm:t>
    </dgm:pt>
    <dgm:pt modelId="{45A88816-A6DB-43D2-98E3-5A475859AB4E}" type="sibTrans" cxnId="{BD4A5CF5-1521-4F9C-A0C8-389984A5124E}">
      <dgm:prSet/>
      <dgm:spPr/>
      <dgm:t>
        <a:bodyPr/>
        <a:lstStyle/>
        <a:p>
          <a:endParaRPr lang="en-US"/>
        </a:p>
      </dgm:t>
    </dgm:pt>
    <dgm:pt modelId="{0C9A7498-A050-4893-AF16-4627A07BF9CB}">
      <dgm:prSet/>
      <dgm:spPr/>
      <dgm:t>
        <a:bodyPr/>
        <a:lstStyle/>
        <a:p>
          <a:r>
            <a:rPr lang="en-US"/>
            <a:t>Documented; evidenced</a:t>
          </a:r>
        </a:p>
      </dgm:t>
    </dgm:pt>
    <dgm:pt modelId="{E1CC0CC9-7E73-446F-9A24-8C32B66A24F3}" type="parTrans" cxnId="{80844120-85EB-4797-A8CB-9C80D9ED2C7C}">
      <dgm:prSet/>
      <dgm:spPr/>
      <dgm:t>
        <a:bodyPr/>
        <a:lstStyle/>
        <a:p>
          <a:endParaRPr lang="en-US"/>
        </a:p>
      </dgm:t>
    </dgm:pt>
    <dgm:pt modelId="{65DFA33B-CBBA-41E1-88BC-D5C2ABE1B843}" type="sibTrans" cxnId="{80844120-85EB-4797-A8CB-9C80D9ED2C7C}">
      <dgm:prSet/>
      <dgm:spPr/>
      <dgm:t>
        <a:bodyPr/>
        <a:lstStyle/>
        <a:p>
          <a:endParaRPr lang="en-US"/>
        </a:p>
      </dgm:t>
    </dgm:pt>
    <dgm:pt modelId="{4464F694-AEFD-4341-8A12-E2E913919E5B}">
      <dgm:prSet/>
      <dgm:spPr/>
      <dgm:t>
        <a:bodyPr/>
        <a:lstStyle/>
        <a:p>
          <a:r>
            <a:rPr lang="en-US"/>
            <a:t>Signed off by an objective adult supervisor</a:t>
          </a:r>
        </a:p>
      </dgm:t>
    </dgm:pt>
    <dgm:pt modelId="{05B24FF5-8666-440B-BA47-E480B5A98061}" type="parTrans" cxnId="{B3C2076A-4355-4656-97BC-5CE442228822}">
      <dgm:prSet/>
      <dgm:spPr/>
      <dgm:t>
        <a:bodyPr/>
        <a:lstStyle/>
        <a:p>
          <a:endParaRPr lang="en-US"/>
        </a:p>
      </dgm:t>
    </dgm:pt>
    <dgm:pt modelId="{1E752DCC-B3EB-4787-B539-E2EDB9797489}" type="sibTrans" cxnId="{B3C2076A-4355-4656-97BC-5CE442228822}">
      <dgm:prSet/>
      <dgm:spPr/>
      <dgm:t>
        <a:bodyPr/>
        <a:lstStyle/>
        <a:p>
          <a:endParaRPr lang="en-US"/>
        </a:p>
      </dgm:t>
    </dgm:pt>
    <dgm:pt modelId="{1EAE7DAE-D3D1-4AEA-8221-F57D02140C86}">
      <dgm:prSet/>
      <dgm:spPr/>
      <dgm:t>
        <a:bodyPr/>
        <a:lstStyle/>
        <a:p>
          <a:r>
            <a:rPr lang="en-US"/>
            <a:t>Required interviews and reflection</a:t>
          </a:r>
        </a:p>
      </dgm:t>
    </dgm:pt>
    <dgm:pt modelId="{3C494743-291F-4121-B739-7795C54AD8D6}" type="parTrans" cxnId="{12C0118D-D4CB-48EA-9E11-938F3C9C1820}">
      <dgm:prSet/>
      <dgm:spPr/>
      <dgm:t>
        <a:bodyPr/>
        <a:lstStyle/>
        <a:p>
          <a:endParaRPr lang="en-US"/>
        </a:p>
      </dgm:t>
    </dgm:pt>
    <dgm:pt modelId="{2B2E84D8-A55B-4196-AE8A-908BE9BE8544}" type="sibTrans" cxnId="{12C0118D-D4CB-48EA-9E11-938F3C9C1820}">
      <dgm:prSet/>
      <dgm:spPr/>
      <dgm:t>
        <a:bodyPr/>
        <a:lstStyle/>
        <a:p>
          <a:endParaRPr lang="en-US"/>
        </a:p>
      </dgm:t>
    </dgm:pt>
    <dgm:pt modelId="{2D6076F1-224A-4DDF-AD96-8FAAA3D51B27}">
      <dgm:prSet/>
      <dgm:spPr/>
      <dgm:t>
        <a:bodyPr/>
        <a:lstStyle/>
        <a:p>
          <a:r>
            <a:rPr lang="en-US"/>
            <a:t>Final review by IB CAS Coordinator</a:t>
          </a:r>
        </a:p>
      </dgm:t>
    </dgm:pt>
    <dgm:pt modelId="{FBC8B3FF-8E5F-464D-9023-4A06B978180D}" type="parTrans" cxnId="{62BFD3D8-FB50-4027-A7E3-90D7A9ACBF3A}">
      <dgm:prSet/>
      <dgm:spPr/>
      <dgm:t>
        <a:bodyPr/>
        <a:lstStyle/>
        <a:p>
          <a:endParaRPr lang="en-US"/>
        </a:p>
      </dgm:t>
    </dgm:pt>
    <dgm:pt modelId="{C21E5E87-F8CB-4540-94C3-E5F1D318E3D9}" type="sibTrans" cxnId="{62BFD3D8-FB50-4027-A7E3-90D7A9ACBF3A}">
      <dgm:prSet/>
      <dgm:spPr/>
      <dgm:t>
        <a:bodyPr/>
        <a:lstStyle/>
        <a:p>
          <a:endParaRPr lang="en-US"/>
        </a:p>
      </dgm:t>
    </dgm:pt>
    <dgm:pt modelId="{E33B4D5B-4A42-4438-9B79-30389D5C2BBB}" type="pres">
      <dgm:prSet presAssocID="{61725915-3866-40BC-BF80-D2C486532631}" presName="diagram" presStyleCnt="0">
        <dgm:presLayoutVars>
          <dgm:dir/>
          <dgm:resizeHandles val="exact"/>
        </dgm:presLayoutVars>
      </dgm:prSet>
      <dgm:spPr/>
    </dgm:pt>
    <dgm:pt modelId="{CDA1D6E8-C236-480E-B37B-438B77122A44}" type="pres">
      <dgm:prSet presAssocID="{2E95E902-69B1-48F6-B5EB-58FB3815F198}" presName="node" presStyleLbl="node1" presStyleIdx="0" presStyleCnt="8">
        <dgm:presLayoutVars>
          <dgm:bulletEnabled val="1"/>
        </dgm:presLayoutVars>
      </dgm:prSet>
      <dgm:spPr/>
    </dgm:pt>
    <dgm:pt modelId="{FA578B31-BB3F-4A82-BA67-0149006A0513}" type="pres">
      <dgm:prSet presAssocID="{5EA3AF5B-5B7E-4177-BA58-2169DE54D99D}" presName="sibTrans" presStyleCnt="0"/>
      <dgm:spPr/>
    </dgm:pt>
    <dgm:pt modelId="{A9016C0F-CA25-4DBF-97A5-8E157B5EE1F9}" type="pres">
      <dgm:prSet presAssocID="{E01972A3-4B9C-4998-8D55-5463BFD90B2C}" presName="node" presStyleLbl="node1" presStyleIdx="1" presStyleCnt="8">
        <dgm:presLayoutVars>
          <dgm:bulletEnabled val="1"/>
        </dgm:presLayoutVars>
      </dgm:prSet>
      <dgm:spPr/>
    </dgm:pt>
    <dgm:pt modelId="{5BED8058-8BF0-4DE3-AA5B-9520195C9A65}" type="pres">
      <dgm:prSet presAssocID="{A5D2A73C-A33A-414A-8141-FB7542E04638}" presName="sibTrans" presStyleCnt="0"/>
      <dgm:spPr/>
    </dgm:pt>
    <dgm:pt modelId="{2E1DD9C0-AAEB-44DD-8E07-B65D53C03A42}" type="pres">
      <dgm:prSet presAssocID="{AB226E0A-F4EE-4BD3-A614-F5658CF6F8DF}" presName="node" presStyleLbl="node1" presStyleIdx="2" presStyleCnt="8">
        <dgm:presLayoutVars>
          <dgm:bulletEnabled val="1"/>
        </dgm:presLayoutVars>
      </dgm:prSet>
      <dgm:spPr/>
    </dgm:pt>
    <dgm:pt modelId="{5C828733-D2C8-4BDF-968D-A6D43742BE22}" type="pres">
      <dgm:prSet presAssocID="{CADFFAD4-E165-40E7-8592-CD68D763F8AF}" presName="sibTrans" presStyleCnt="0"/>
      <dgm:spPr/>
    </dgm:pt>
    <dgm:pt modelId="{359301B9-418B-4EA5-9114-2AC7329B6CCC}" type="pres">
      <dgm:prSet presAssocID="{95E7CC28-FC7E-4BF2-A325-6A24C898FADA}" presName="node" presStyleLbl="node1" presStyleIdx="3" presStyleCnt="8">
        <dgm:presLayoutVars>
          <dgm:bulletEnabled val="1"/>
        </dgm:presLayoutVars>
      </dgm:prSet>
      <dgm:spPr/>
    </dgm:pt>
    <dgm:pt modelId="{17025E19-352B-4FD5-B468-8194F89BEA76}" type="pres">
      <dgm:prSet presAssocID="{45A88816-A6DB-43D2-98E3-5A475859AB4E}" presName="sibTrans" presStyleCnt="0"/>
      <dgm:spPr/>
    </dgm:pt>
    <dgm:pt modelId="{11C879B1-6E8B-4A90-9D9C-C14FA3AB9284}" type="pres">
      <dgm:prSet presAssocID="{0C9A7498-A050-4893-AF16-4627A07BF9CB}" presName="node" presStyleLbl="node1" presStyleIdx="4" presStyleCnt="8">
        <dgm:presLayoutVars>
          <dgm:bulletEnabled val="1"/>
        </dgm:presLayoutVars>
      </dgm:prSet>
      <dgm:spPr/>
    </dgm:pt>
    <dgm:pt modelId="{2E9B20B1-D267-49EA-82FD-136B2C42129B}" type="pres">
      <dgm:prSet presAssocID="{65DFA33B-CBBA-41E1-88BC-D5C2ABE1B843}" presName="sibTrans" presStyleCnt="0"/>
      <dgm:spPr/>
    </dgm:pt>
    <dgm:pt modelId="{61328759-4E7F-410B-B3EA-5BA152D78B73}" type="pres">
      <dgm:prSet presAssocID="{4464F694-AEFD-4341-8A12-E2E913919E5B}" presName="node" presStyleLbl="node1" presStyleIdx="5" presStyleCnt="8">
        <dgm:presLayoutVars>
          <dgm:bulletEnabled val="1"/>
        </dgm:presLayoutVars>
      </dgm:prSet>
      <dgm:spPr/>
    </dgm:pt>
    <dgm:pt modelId="{D1B0158D-C500-43CC-BC08-4574A771D311}" type="pres">
      <dgm:prSet presAssocID="{1E752DCC-B3EB-4787-B539-E2EDB9797489}" presName="sibTrans" presStyleCnt="0"/>
      <dgm:spPr/>
    </dgm:pt>
    <dgm:pt modelId="{92B8981B-DF92-4C2F-9127-89549CCFBE75}" type="pres">
      <dgm:prSet presAssocID="{1EAE7DAE-D3D1-4AEA-8221-F57D02140C86}" presName="node" presStyleLbl="node1" presStyleIdx="6" presStyleCnt="8">
        <dgm:presLayoutVars>
          <dgm:bulletEnabled val="1"/>
        </dgm:presLayoutVars>
      </dgm:prSet>
      <dgm:spPr/>
    </dgm:pt>
    <dgm:pt modelId="{25DC424F-D367-4D90-8338-A7F4B1C14747}" type="pres">
      <dgm:prSet presAssocID="{2B2E84D8-A55B-4196-AE8A-908BE9BE8544}" presName="sibTrans" presStyleCnt="0"/>
      <dgm:spPr/>
    </dgm:pt>
    <dgm:pt modelId="{97755780-81C6-48BB-B2AC-FCF6C1BEE491}" type="pres">
      <dgm:prSet presAssocID="{2D6076F1-224A-4DDF-AD96-8FAAA3D51B27}" presName="node" presStyleLbl="node1" presStyleIdx="7" presStyleCnt="8">
        <dgm:presLayoutVars>
          <dgm:bulletEnabled val="1"/>
        </dgm:presLayoutVars>
      </dgm:prSet>
      <dgm:spPr/>
    </dgm:pt>
  </dgm:ptLst>
  <dgm:cxnLst>
    <dgm:cxn modelId="{F2F1071B-2F1C-499B-86C2-34AC788689D4}" srcId="{61725915-3866-40BC-BF80-D2C486532631}" destId="{2E95E902-69B1-48F6-B5EB-58FB3815F198}" srcOrd="0" destOrd="0" parTransId="{00CA6997-0804-46BE-97FD-A55ADFF86380}" sibTransId="{5EA3AF5B-5B7E-4177-BA58-2169DE54D99D}"/>
    <dgm:cxn modelId="{80844120-85EB-4797-A8CB-9C80D9ED2C7C}" srcId="{61725915-3866-40BC-BF80-D2C486532631}" destId="{0C9A7498-A050-4893-AF16-4627A07BF9CB}" srcOrd="4" destOrd="0" parTransId="{E1CC0CC9-7E73-446F-9A24-8C32B66A24F3}" sibTransId="{65DFA33B-CBBA-41E1-88BC-D5C2ABE1B843}"/>
    <dgm:cxn modelId="{F0989D3D-F0F5-4820-B51E-4A594DE40470}" srcId="{61725915-3866-40BC-BF80-D2C486532631}" destId="{E01972A3-4B9C-4998-8D55-5463BFD90B2C}" srcOrd="1" destOrd="0" parTransId="{E8C0461A-DE74-4529-8DAE-EB2503D7CF5C}" sibTransId="{A5D2A73C-A33A-414A-8141-FB7542E04638}"/>
    <dgm:cxn modelId="{680F773F-04D0-42E5-80C2-8EBBE3889AFF}" type="presOf" srcId="{2D6076F1-224A-4DDF-AD96-8FAAA3D51B27}" destId="{97755780-81C6-48BB-B2AC-FCF6C1BEE491}" srcOrd="0" destOrd="0" presId="urn:microsoft.com/office/officeart/2005/8/layout/default"/>
    <dgm:cxn modelId="{A1804267-BD79-414A-9120-4429E0663352}" type="presOf" srcId="{2E95E902-69B1-48F6-B5EB-58FB3815F198}" destId="{CDA1D6E8-C236-480E-B37B-438B77122A44}" srcOrd="0" destOrd="0" presId="urn:microsoft.com/office/officeart/2005/8/layout/default"/>
    <dgm:cxn modelId="{D6766968-1EAC-4121-AA3F-141C6E752C9F}" type="presOf" srcId="{0C9A7498-A050-4893-AF16-4627A07BF9CB}" destId="{11C879B1-6E8B-4A90-9D9C-C14FA3AB9284}" srcOrd="0" destOrd="0" presId="urn:microsoft.com/office/officeart/2005/8/layout/default"/>
    <dgm:cxn modelId="{B3C2076A-4355-4656-97BC-5CE442228822}" srcId="{61725915-3866-40BC-BF80-D2C486532631}" destId="{4464F694-AEFD-4341-8A12-E2E913919E5B}" srcOrd="5" destOrd="0" parTransId="{05B24FF5-8666-440B-BA47-E480B5A98061}" sibTransId="{1E752DCC-B3EB-4787-B539-E2EDB9797489}"/>
    <dgm:cxn modelId="{67CE9A74-228C-40B9-9542-59C006D99095}" srcId="{61725915-3866-40BC-BF80-D2C486532631}" destId="{AB226E0A-F4EE-4BD3-A614-F5658CF6F8DF}" srcOrd="2" destOrd="0" parTransId="{825FB03D-334B-4ADF-99FC-7E9BC09DC636}" sibTransId="{CADFFAD4-E165-40E7-8592-CD68D763F8AF}"/>
    <dgm:cxn modelId="{6D9FE080-D0CF-4766-94E0-3B6601E9F045}" type="presOf" srcId="{95E7CC28-FC7E-4BF2-A325-6A24C898FADA}" destId="{359301B9-418B-4EA5-9114-2AC7329B6CCC}" srcOrd="0" destOrd="0" presId="urn:microsoft.com/office/officeart/2005/8/layout/default"/>
    <dgm:cxn modelId="{12C0118D-D4CB-48EA-9E11-938F3C9C1820}" srcId="{61725915-3866-40BC-BF80-D2C486532631}" destId="{1EAE7DAE-D3D1-4AEA-8221-F57D02140C86}" srcOrd="6" destOrd="0" parTransId="{3C494743-291F-4121-B739-7795C54AD8D6}" sibTransId="{2B2E84D8-A55B-4196-AE8A-908BE9BE8544}"/>
    <dgm:cxn modelId="{142B739E-1FE2-44BB-90AC-D5437815BA51}" type="presOf" srcId="{1EAE7DAE-D3D1-4AEA-8221-F57D02140C86}" destId="{92B8981B-DF92-4C2F-9127-89549CCFBE75}" srcOrd="0" destOrd="0" presId="urn:microsoft.com/office/officeart/2005/8/layout/default"/>
    <dgm:cxn modelId="{EB33ACBC-E656-4E17-A57D-D350CE3D81A1}" type="presOf" srcId="{4464F694-AEFD-4341-8A12-E2E913919E5B}" destId="{61328759-4E7F-410B-B3EA-5BA152D78B73}" srcOrd="0" destOrd="0" presId="urn:microsoft.com/office/officeart/2005/8/layout/default"/>
    <dgm:cxn modelId="{50A3EBCC-1106-4196-9930-8890CD96CDD1}" type="presOf" srcId="{AB226E0A-F4EE-4BD3-A614-F5658CF6F8DF}" destId="{2E1DD9C0-AAEB-44DD-8E07-B65D53C03A42}" srcOrd="0" destOrd="0" presId="urn:microsoft.com/office/officeart/2005/8/layout/default"/>
    <dgm:cxn modelId="{62BFD3D8-FB50-4027-A7E3-90D7A9ACBF3A}" srcId="{61725915-3866-40BC-BF80-D2C486532631}" destId="{2D6076F1-224A-4DDF-AD96-8FAAA3D51B27}" srcOrd="7" destOrd="0" parTransId="{FBC8B3FF-8E5F-464D-9023-4A06B978180D}" sibTransId="{C21E5E87-F8CB-4540-94C3-E5F1D318E3D9}"/>
    <dgm:cxn modelId="{2D3847E9-4153-43A5-B7CD-CBBAE3867CAD}" type="presOf" srcId="{E01972A3-4B9C-4998-8D55-5463BFD90B2C}" destId="{A9016C0F-CA25-4DBF-97A5-8E157B5EE1F9}" srcOrd="0" destOrd="0" presId="urn:microsoft.com/office/officeart/2005/8/layout/default"/>
    <dgm:cxn modelId="{BD4A5CF5-1521-4F9C-A0C8-389984A5124E}" srcId="{61725915-3866-40BC-BF80-D2C486532631}" destId="{95E7CC28-FC7E-4BF2-A325-6A24C898FADA}" srcOrd="3" destOrd="0" parTransId="{39E28912-F1E6-4C36-9E2C-1C913DBD56C2}" sibTransId="{45A88816-A6DB-43D2-98E3-5A475859AB4E}"/>
    <dgm:cxn modelId="{5A3FA6F6-B959-4D23-8DEC-2967EDBFD752}" type="presOf" srcId="{61725915-3866-40BC-BF80-D2C486532631}" destId="{E33B4D5B-4A42-4438-9B79-30389D5C2BBB}" srcOrd="0" destOrd="0" presId="urn:microsoft.com/office/officeart/2005/8/layout/default"/>
    <dgm:cxn modelId="{27276311-1423-4F8A-8707-6A66C77D643D}" type="presParOf" srcId="{E33B4D5B-4A42-4438-9B79-30389D5C2BBB}" destId="{CDA1D6E8-C236-480E-B37B-438B77122A44}" srcOrd="0" destOrd="0" presId="urn:microsoft.com/office/officeart/2005/8/layout/default"/>
    <dgm:cxn modelId="{43A4BDBA-8CFC-4527-A618-3101B2978232}" type="presParOf" srcId="{E33B4D5B-4A42-4438-9B79-30389D5C2BBB}" destId="{FA578B31-BB3F-4A82-BA67-0149006A0513}" srcOrd="1" destOrd="0" presId="urn:microsoft.com/office/officeart/2005/8/layout/default"/>
    <dgm:cxn modelId="{5C14B496-654C-4532-A575-CF592812C60C}" type="presParOf" srcId="{E33B4D5B-4A42-4438-9B79-30389D5C2BBB}" destId="{A9016C0F-CA25-4DBF-97A5-8E157B5EE1F9}" srcOrd="2" destOrd="0" presId="urn:microsoft.com/office/officeart/2005/8/layout/default"/>
    <dgm:cxn modelId="{E55FCE9C-6EBA-4E2E-8FBC-47C961C5A7DE}" type="presParOf" srcId="{E33B4D5B-4A42-4438-9B79-30389D5C2BBB}" destId="{5BED8058-8BF0-4DE3-AA5B-9520195C9A65}" srcOrd="3" destOrd="0" presId="urn:microsoft.com/office/officeart/2005/8/layout/default"/>
    <dgm:cxn modelId="{29645140-CCCE-4689-81FE-415CF316FA9B}" type="presParOf" srcId="{E33B4D5B-4A42-4438-9B79-30389D5C2BBB}" destId="{2E1DD9C0-AAEB-44DD-8E07-B65D53C03A42}" srcOrd="4" destOrd="0" presId="urn:microsoft.com/office/officeart/2005/8/layout/default"/>
    <dgm:cxn modelId="{DF045601-352B-4A3F-8A9C-C87C51E637F7}" type="presParOf" srcId="{E33B4D5B-4A42-4438-9B79-30389D5C2BBB}" destId="{5C828733-D2C8-4BDF-968D-A6D43742BE22}" srcOrd="5" destOrd="0" presId="urn:microsoft.com/office/officeart/2005/8/layout/default"/>
    <dgm:cxn modelId="{2373430A-08DB-4635-8416-96282608BA6D}" type="presParOf" srcId="{E33B4D5B-4A42-4438-9B79-30389D5C2BBB}" destId="{359301B9-418B-4EA5-9114-2AC7329B6CCC}" srcOrd="6" destOrd="0" presId="urn:microsoft.com/office/officeart/2005/8/layout/default"/>
    <dgm:cxn modelId="{866E18AF-6BB0-44EC-8051-5B1CC1DD5501}" type="presParOf" srcId="{E33B4D5B-4A42-4438-9B79-30389D5C2BBB}" destId="{17025E19-352B-4FD5-B468-8194F89BEA76}" srcOrd="7" destOrd="0" presId="urn:microsoft.com/office/officeart/2005/8/layout/default"/>
    <dgm:cxn modelId="{5C4D5A2D-3BA8-4D3D-985B-2F61EEE70B4E}" type="presParOf" srcId="{E33B4D5B-4A42-4438-9B79-30389D5C2BBB}" destId="{11C879B1-6E8B-4A90-9D9C-C14FA3AB9284}" srcOrd="8" destOrd="0" presId="urn:microsoft.com/office/officeart/2005/8/layout/default"/>
    <dgm:cxn modelId="{3914E26B-A8EE-4AD5-BA47-19FE58CB2A14}" type="presParOf" srcId="{E33B4D5B-4A42-4438-9B79-30389D5C2BBB}" destId="{2E9B20B1-D267-49EA-82FD-136B2C42129B}" srcOrd="9" destOrd="0" presId="urn:microsoft.com/office/officeart/2005/8/layout/default"/>
    <dgm:cxn modelId="{30B6F1AA-FBEC-4AD7-9187-8617B46DDA67}" type="presParOf" srcId="{E33B4D5B-4A42-4438-9B79-30389D5C2BBB}" destId="{61328759-4E7F-410B-B3EA-5BA152D78B73}" srcOrd="10" destOrd="0" presId="urn:microsoft.com/office/officeart/2005/8/layout/default"/>
    <dgm:cxn modelId="{A6773E70-0CAB-4558-A463-06D2E472E11E}" type="presParOf" srcId="{E33B4D5B-4A42-4438-9B79-30389D5C2BBB}" destId="{D1B0158D-C500-43CC-BC08-4574A771D311}" srcOrd="11" destOrd="0" presId="urn:microsoft.com/office/officeart/2005/8/layout/default"/>
    <dgm:cxn modelId="{65270865-DD63-47B8-9590-565901722285}" type="presParOf" srcId="{E33B4D5B-4A42-4438-9B79-30389D5C2BBB}" destId="{92B8981B-DF92-4C2F-9127-89549CCFBE75}" srcOrd="12" destOrd="0" presId="urn:microsoft.com/office/officeart/2005/8/layout/default"/>
    <dgm:cxn modelId="{189771CE-E1C1-4471-9E58-7D2D407A109A}" type="presParOf" srcId="{E33B4D5B-4A42-4438-9B79-30389D5C2BBB}" destId="{25DC424F-D367-4D90-8338-A7F4B1C14747}" srcOrd="13" destOrd="0" presId="urn:microsoft.com/office/officeart/2005/8/layout/default"/>
    <dgm:cxn modelId="{F4D1AF30-8862-4882-B748-980730D8FB64}" type="presParOf" srcId="{E33B4D5B-4A42-4438-9B79-30389D5C2BBB}" destId="{97755780-81C6-48BB-B2AC-FCF6C1BEE49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97CF07-1BEC-4A40-8141-E5D3470EEF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89964F0-B243-4A4A-A7C5-E38453C6E52F}">
      <dgm:prSet/>
      <dgm:spPr/>
      <dgm:t>
        <a:bodyPr/>
        <a:lstStyle/>
        <a:p>
          <a:r>
            <a:rPr lang="en-US"/>
            <a:t>RESEARCH</a:t>
          </a:r>
        </a:p>
      </dgm:t>
    </dgm:pt>
    <dgm:pt modelId="{14361BAE-BE2F-4E3F-96E4-620938108987}" type="parTrans" cxnId="{06179E8F-3351-4D5D-B5AB-7C0F8AC0A603}">
      <dgm:prSet/>
      <dgm:spPr/>
      <dgm:t>
        <a:bodyPr/>
        <a:lstStyle/>
        <a:p>
          <a:endParaRPr lang="en-US"/>
        </a:p>
      </dgm:t>
    </dgm:pt>
    <dgm:pt modelId="{94A11EC1-6BF6-455F-A13E-F5BA4D0C498F}" type="sibTrans" cxnId="{06179E8F-3351-4D5D-B5AB-7C0F8AC0A603}">
      <dgm:prSet/>
      <dgm:spPr/>
      <dgm:t>
        <a:bodyPr/>
        <a:lstStyle/>
        <a:p>
          <a:endParaRPr lang="en-US"/>
        </a:p>
      </dgm:t>
    </dgm:pt>
    <dgm:pt modelId="{64A35D19-DB33-4DB2-801D-A04C65211771}">
      <dgm:prSet/>
      <dgm:spPr/>
      <dgm:t>
        <a:bodyPr/>
        <a:lstStyle/>
        <a:p>
          <a:r>
            <a:rPr lang="en-US"/>
            <a:t>INVESTIGATION</a:t>
          </a:r>
        </a:p>
      </dgm:t>
    </dgm:pt>
    <dgm:pt modelId="{E9C63D5C-5CDB-49BA-8A2F-1C3D0B02892E}" type="parTrans" cxnId="{035534A0-8E00-4BF4-A505-4F4B20528BA2}">
      <dgm:prSet/>
      <dgm:spPr/>
      <dgm:t>
        <a:bodyPr/>
        <a:lstStyle/>
        <a:p>
          <a:endParaRPr lang="en-US"/>
        </a:p>
      </dgm:t>
    </dgm:pt>
    <dgm:pt modelId="{2CBE906F-0D3D-4C13-93D8-CC6920139293}" type="sibTrans" cxnId="{035534A0-8E00-4BF4-A505-4F4B20528BA2}">
      <dgm:prSet/>
      <dgm:spPr/>
      <dgm:t>
        <a:bodyPr/>
        <a:lstStyle/>
        <a:p>
          <a:endParaRPr lang="en-US"/>
        </a:p>
      </dgm:t>
    </dgm:pt>
    <dgm:pt modelId="{0AB0C8B7-3F81-42E3-A5B1-03B9AEAB7CB5}">
      <dgm:prSet/>
      <dgm:spPr/>
      <dgm:t>
        <a:bodyPr/>
        <a:lstStyle/>
        <a:p>
          <a:r>
            <a:rPr lang="en-US"/>
            <a:t>ACADEMIC INQUIRY</a:t>
          </a:r>
        </a:p>
      </dgm:t>
    </dgm:pt>
    <dgm:pt modelId="{3D16FB34-AEC7-43DC-AF38-9FE530C31733}" type="parTrans" cxnId="{1740C35C-5FF9-4A42-B11B-0953B48E8512}">
      <dgm:prSet/>
      <dgm:spPr/>
      <dgm:t>
        <a:bodyPr/>
        <a:lstStyle/>
        <a:p>
          <a:endParaRPr lang="en-US"/>
        </a:p>
      </dgm:t>
    </dgm:pt>
    <dgm:pt modelId="{4D92A501-E7D8-4E54-8642-7B489DEEE417}" type="sibTrans" cxnId="{1740C35C-5FF9-4A42-B11B-0953B48E8512}">
      <dgm:prSet/>
      <dgm:spPr/>
      <dgm:t>
        <a:bodyPr/>
        <a:lstStyle/>
        <a:p>
          <a:endParaRPr lang="en-US"/>
        </a:p>
      </dgm:t>
    </dgm:pt>
    <dgm:pt modelId="{52377CFD-94D7-4547-A174-C4EAA120350F}">
      <dgm:prSet/>
      <dgm:spPr/>
      <dgm:t>
        <a:bodyPr/>
        <a:lstStyle/>
        <a:p>
          <a:r>
            <a:rPr lang="en-US"/>
            <a:t>Reasoned examination of an intellectual nature in which established sources of academic merit are assessed and applied in the creation of authentic writing</a:t>
          </a:r>
        </a:p>
      </dgm:t>
    </dgm:pt>
    <dgm:pt modelId="{894FCC4B-49FA-42D4-83DA-4ED19F589BB6}" type="parTrans" cxnId="{3E1105B9-BBA5-4CF9-9247-D44C0E14F11A}">
      <dgm:prSet/>
      <dgm:spPr/>
      <dgm:t>
        <a:bodyPr/>
        <a:lstStyle/>
        <a:p>
          <a:endParaRPr lang="en-US"/>
        </a:p>
      </dgm:t>
    </dgm:pt>
    <dgm:pt modelId="{CADE97F1-AB2C-400D-9288-31F0D53AE9DF}" type="sibTrans" cxnId="{3E1105B9-BBA5-4CF9-9247-D44C0E14F11A}">
      <dgm:prSet/>
      <dgm:spPr/>
      <dgm:t>
        <a:bodyPr/>
        <a:lstStyle/>
        <a:p>
          <a:endParaRPr lang="en-US"/>
        </a:p>
      </dgm:t>
    </dgm:pt>
    <dgm:pt modelId="{0158A93B-6FA6-4BBC-B0BB-01286152C1DE}">
      <dgm:prSet/>
      <dgm:spPr/>
      <dgm:t>
        <a:bodyPr/>
        <a:lstStyle/>
        <a:p>
          <a:r>
            <a:rPr lang="en-US"/>
            <a:t>Students have turned in their draft and should have arranged an appointment to receive feedback from their advisor</a:t>
          </a:r>
        </a:p>
      </dgm:t>
    </dgm:pt>
    <dgm:pt modelId="{501F7653-3ECD-4568-85B7-DC27C9ADD4B1}" type="parTrans" cxnId="{A9C9D56A-8CBA-430B-97C8-4BAA64FAFF9F}">
      <dgm:prSet/>
      <dgm:spPr/>
      <dgm:t>
        <a:bodyPr/>
        <a:lstStyle/>
        <a:p>
          <a:endParaRPr lang="en-US"/>
        </a:p>
      </dgm:t>
    </dgm:pt>
    <dgm:pt modelId="{DD84F363-00B3-48DC-B5FE-7B41BFACE928}" type="sibTrans" cxnId="{A9C9D56A-8CBA-430B-97C8-4BAA64FAFF9F}">
      <dgm:prSet/>
      <dgm:spPr/>
      <dgm:t>
        <a:bodyPr/>
        <a:lstStyle/>
        <a:p>
          <a:endParaRPr lang="en-US"/>
        </a:p>
      </dgm:t>
    </dgm:pt>
    <dgm:pt modelId="{78194766-0FD6-45E4-BA11-1FA336469713}">
      <dgm:prSet/>
      <dgm:spPr/>
      <dgm:t>
        <a:bodyPr/>
        <a:lstStyle/>
        <a:p>
          <a:r>
            <a:rPr lang="en-US"/>
            <a:t>Once they’ve received feedback, revised and submitted final, they must meet with their advisor one last time for their Viva Voce</a:t>
          </a:r>
        </a:p>
      </dgm:t>
    </dgm:pt>
    <dgm:pt modelId="{557CF7C4-5B74-4A83-B5B3-BAED63D3B12E}" type="parTrans" cxnId="{36409506-6BA1-49F0-B9D5-A4F0208B1F1C}">
      <dgm:prSet/>
      <dgm:spPr/>
      <dgm:t>
        <a:bodyPr/>
        <a:lstStyle/>
        <a:p>
          <a:endParaRPr lang="en-US"/>
        </a:p>
      </dgm:t>
    </dgm:pt>
    <dgm:pt modelId="{E4188C85-EE8D-49B5-BCE5-EFB5DC7004BC}" type="sibTrans" cxnId="{36409506-6BA1-49F0-B9D5-A4F0208B1F1C}">
      <dgm:prSet/>
      <dgm:spPr/>
      <dgm:t>
        <a:bodyPr/>
        <a:lstStyle/>
        <a:p>
          <a:endParaRPr lang="en-US"/>
        </a:p>
      </dgm:t>
    </dgm:pt>
    <dgm:pt modelId="{EC8C9256-55AF-43E8-9657-4F18D52EB746}" type="pres">
      <dgm:prSet presAssocID="{6D97CF07-1BEC-4A40-8141-E5D3470EEF21}" presName="root" presStyleCnt="0">
        <dgm:presLayoutVars>
          <dgm:dir/>
          <dgm:resizeHandles val="exact"/>
        </dgm:presLayoutVars>
      </dgm:prSet>
      <dgm:spPr/>
    </dgm:pt>
    <dgm:pt modelId="{F44E37BA-711A-49AC-B690-777F5B56135C}" type="pres">
      <dgm:prSet presAssocID="{489964F0-B243-4A4A-A7C5-E38453C6E52F}" presName="compNode" presStyleCnt="0"/>
      <dgm:spPr/>
    </dgm:pt>
    <dgm:pt modelId="{84EECBC6-9BFC-477D-97DD-C8805E3217D7}" type="pres">
      <dgm:prSet presAssocID="{489964F0-B243-4A4A-A7C5-E38453C6E52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8374841B-90DB-426A-AA2E-F0CD7D90CFC9}" type="pres">
      <dgm:prSet presAssocID="{489964F0-B243-4A4A-A7C5-E38453C6E52F}" presName="spaceRect" presStyleCnt="0"/>
      <dgm:spPr/>
    </dgm:pt>
    <dgm:pt modelId="{36B94AF1-57F0-4287-97A6-B99E8F5F622B}" type="pres">
      <dgm:prSet presAssocID="{489964F0-B243-4A4A-A7C5-E38453C6E52F}" presName="textRect" presStyleLbl="revTx" presStyleIdx="0" presStyleCnt="6">
        <dgm:presLayoutVars>
          <dgm:chMax val="1"/>
          <dgm:chPref val="1"/>
        </dgm:presLayoutVars>
      </dgm:prSet>
      <dgm:spPr/>
    </dgm:pt>
    <dgm:pt modelId="{A427F0F1-98FE-491D-8735-DE64BF5EB217}" type="pres">
      <dgm:prSet presAssocID="{94A11EC1-6BF6-455F-A13E-F5BA4D0C498F}" presName="sibTrans" presStyleCnt="0"/>
      <dgm:spPr/>
    </dgm:pt>
    <dgm:pt modelId="{5B1B538E-4C93-4DBB-8527-8CC0AF9FADCA}" type="pres">
      <dgm:prSet presAssocID="{64A35D19-DB33-4DB2-801D-A04C65211771}" presName="compNode" presStyleCnt="0"/>
      <dgm:spPr/>
    </dgm:pt>
    <dgm:pt modelId="{EEBC235D-AC78-4BC3-AAFC-8546EDF578AC}" type="pres">
      <dgm:prSet presAssocID="{64A35D19-DB33-4DB2-801D-A04C6521177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C317A3E3-9E99-4A97-A59A-7A1A723DE0BB}" type="pres">
      <dgm:prSet presAssocID="{64A35D19-DB33-4DB2-801D-A04C65211771}" presName="spaceRect" presStyleCnt="0"/>
      <dgm:spPr/>
    </dgm:pt>
    <dgm:pt modelId="{6DBEB073-8696-4B7B-BB0C-B116DD4D197B}" type="pres">
      <dgm:prSet presAssocID="{64A35D19-DB33-4DB2-801D-A04C65211771}" presName="textRect" presStyleLbl="revTx" presStyleIdx="1" presStyleCnt="6">
        <dgm:presLayoutVars>
          <dgm:chMax val="1"/>
          <dgm:chPref val="1"/>
        </dgm:presLayoutVars>
      </dgm:prSet>
      <dgm:spPr/>
    </dgm:pt>
    <dgm:pt modelId="{A6FCB9A6-EDB7-4D5B-9F94-B8DA3D2B3BC0}" type="pres">
      <dgm:prSet presAssocID="{2CBE906F-0D3D-4C13-93D8-CC6920139293}" presName="sibTrans" presStyleCnt="0"/>
      <dgm:spPr/>
    </dgm:pt>
    <dgm:pt modelId="{7093AEC6-E57E-4B48-8211-F0933799CB82}" type="pres">
      <dgm:prSet presAssocID="{0AB0C8B7-3F81-42E3-A5B1-03B9AEAB7CB5}" presName="compNode" presStyleCnt="0"/>
      <dgm:spPr/>
    </dgm:pt>
    <dgm:pt modelId="{DDDFE2D0-AA71-4C57-81FF-BF0A64B6EC71}" type="pres">
      <dgm:prSet presAssocID="{0AB0C8B7-3F81-42E3-A5B1-03B9AEAB7CB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1271DA-EF80-4558-B330-3EB0841B2FC9}" type="pres">
      <dgm:prSet presAssocID="{0AB0C8B7-3F81-42E3-A5B1-03B9AEAB7CB5}" presName="spaceRect" presStyleCnt="0"/>
      <dgm:spPr/>
    </dgm:pt>
    <dgm:pt modelId="{9AFB3416-1FBB-4FF5-A2DA-DE1F52913A5A}" type="pres">
      <dgm:prSet presAssocID="{0AB0C8B7-3F81-42E3-A5B1-03B9AEAB7CB5}" presName="textRect" presStyleLbl="revTx" presStyleIdx="2" presStyleCnt="6">
        <dgm:presLayoutVars>
          <dgm:chMax val="1"/>
          <dgm:chPref val="1"/>
        </dgm:presLayoutVars>
      </dgm:prSet>
      <dgm:spPr/>
    </dgm:pt>
    <dgm:pt modelId="{7E772616-2F10-4315-88B0-81A5C1D1A90D}" type="pres">
      <dgm:prSet presAssocID="{4D92A501-E7D8-4E54-8642-7B489DEEE417}" presName="sibTrans" presStyleCnt="0"/>
      <dgm:spPr/>
    </dgm:pt>
    <dgm:pt modelId="{D0B60CC0-4E3A-48CA-A5E7-609EDED25C39}" type="pres">
      <dgm:prSet presAssocID="{52377CFD-94D7-4547-A174-C4EAA120350F}" presName="compNode" presStyleCnt="0"/>
      <dgm:spPr/>
    </dgm:pt>
    <dgm:pt modelId="{29B395AD-A03D-4510-BCFD-17E564985872}" type="pres">
      <dgm:prSet presAssocID="{52377CFD-94D7-4547-A174-C4EAA120350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C14D51A-1711-4B53-A3D3-5D440A59E200}" type="pres">
      <dgm:prSet presAssocID="{52377CFD-94D7-4547-A174-C4EAA120350F}" presName="spaceRect" presStyleCnt="0"/>
      <dgm:spPr/>
    </dgm:pt>
    <dgm:pt modelId="{42978312-368D-49AD-9CEA-ED90E2AF2221}" type="pres">
      <dgm:prSet presAssocID="{52377CFD-94D7-4547-A174-C4EAA120350F}" presName="textRect" presStyleLbl="revTx" presStyleIdx="3" presStyleCnt="6">
        <dgm:presLayoutVars>
          <dgm:chMax val="1"/>
          <dgm:chPref val="1"/>
        </dgm:presLayoutVars>
      </dgm:prSet>
      <dgm:spPr/>
    </dgm:pt>
    <dgm:pt modelId="{364C237E-4420-4200-8834-C80A2FF38766}" type="pres">
      <dgm:prSet presAssocID="{CADE97F1-AB2C-400D-9288-31F0D53AE9DF}" presName="sibTrans" presStyleCnt="0"/>
      <dgm:spPr/>
    </dgm:pt>
    <dgm:pt modelId="{BC6EC035-BC82-46CC-87E4-6C5483A445AD}" type="pres">
      <dgm:prSet presAssocID="{0158A93B-6FA6-4BBC-B0BB-01286152C1DE}" presName="compNode" presStyleCnt="0"/>
      <dgm:spPr/>
    </dgm:pt>
    <dgm:pt modelId="{8A28E39C-4DFF-46D9-B217-94FC8834743C}" type="pres">
      <dgm:prSet presAssocID="{0158A93B-6FA6-4BBC-B0BB-01286152C1D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2A78AF5-DA79-4299-9451-38B57557F9C3}" type="pres">
      <dgm:prSet presAssocID="{0158A93B-6FA6-4BBC-B0BB-01286152C1DE}" presName="spaceRect" presStyleCnt="0"/>
      <dgm:spPr/>
    </dgm:pt>
    <dgm:pt modelId="{7EE86DD5-75A3-42BC-8809-7DFCA3711251}" type="pres">
      <dgm:prSet presAssocID="{0158A93B-6FA6-4BBC-B0BB-01286152C1DE}" presName="textRect" presStyleLbl="revTx" presStyleIdx="4" presStyleCnt="6">
        <dgm:presLayoutVars>
          <dgm:chMax val="1"/>
          <dgm:chPref val="1"/>
        </dgm:presLayoutVars>
      </dgm:prSet>
      <dgm:spPr/>
    </dgm:pt>
    <dgm:pt modelId="{17EAA0DC-2BE8-42F6-91AA-B60900B77C4F}" type="pres">
      <dgm:prSet presAssocID="{DD84F363-00B3-48DC-B5FE-7B41BFACE928}" presName="sibTrans" presStyleCnt="0"/>
      <dgm:spPr/>
    </dgm:pt>
    <dgm:pt modelId="{83E7F8D8-9641-4EE2-B5E3-6BE82CF20B1E}" type="pres">
      <dgm:prSet presAssocID="{78194766-0FD6-45E4-BA11-1FA336469713}" presName="compNode" presStyleCnt="0"/>
      <dgm:spPr/>
    </dgm:pt>
    <dgm:pt modelId="{02566337-014B-436A-A57C-F0B2DA9D8300}" type="pres">
      <dgm:prSet presAssocID="{78194766-0FD6-45E4-BA11-1FA33646971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24CDEF41-2173-4E0B-836A-BDAD28758837}" type="pres">
      <dgm:prSet presAssocID="{78194766-0FD6-45E4-BA11-1FA336469713}" presName="spaceRect" presStyleCnt="0"/>
      <dgm:spPr/>
    </dgm:pt>
    <dgm:pt modelId="{E3F24EB4-1F63-413C-A38A-94D56F432761}" type="pres">
      <dgm:prSet presAssocID="{78194766-0FD6-45E4-BA11-1FA33646971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6409506-6BA1-49F0-B9D5-A4F0208B1F1C}" srcId="{6D97CF07-1BEC-4A40-8141-E5D3470EEF21}" destId="{78194766-0FD6-45E4-BA11-1FA336469713}" srcOrd="5" destOrd="0" parTransId="{557CF7C4-5B74-4A83-B5B3-BAED63D3B12E}" sibTransId="{E4188C85-EE8D-49B5-BCE5-EFB5DC7004BC}"/>
    <dgm:cxn modelId="{ADF2EC29-984A-4BA5-9975-43DEF9C0741C}" type="presOf" srcId="{0AB0C8B7-3F81-42E3-A5B1-03B9AEAB7CB5}" destId="{9AFB3416-1FBB-4FF5-A2DA-DE1F52913A5A}" srcOrd="0" destOrd="0" presId="urn:microsoft.com/office/officeart/2018/2/layout/IconLabelList"/>
    <dgm:cxn modelId="{1740C35C-5FF9-4A42-B11B-0953B48E8512}" srcId="{6D97CF07-1BEC-4A40-8141-E5D3470EEF21}" destId="{0AB0C8B7-3F81-42E3-A5B1-03B9AEAB7CB5}" srcOrd="2" destOrd="0" parTransId="{3D16FB34-AEC7-43DC-AF38-9FE530C31733}" sibTransId="{4D92A501-E7D8-4E54-8642-7B489DEEE417}"/>
    <dgm:cxn modelId="{2FBE9560-F6A5-4FD3-8986-FA6185AB3C9C}" type="presOf" srcId="{64A35D19-DB33-4DB2-801D-A04C65211771}" destId="{6DBEB073-8696-4B7B-BB0C-B116DD4D197B}" srcOrd="0" destOrd="0" presId="urn:microsoft.com/office/officeart/2018/2/layout/IconLabelList"/>
    <dgm:cxn modelId="{A9C9D56A-8CBA-430B-97C8-4BAA64FAFF9F}" srcId="{6D97CF07-1BEC-4A40-8141-E5D3470EEF21}" destId="{0158A93B-6FA6-4BBC-B0BB-01286152C1DE}" srcOrd="4" destOrd="0" parTransId="{501F7653-3ECD-4568-85B7-DC27C9ADD4B1}" sibTransId="{DD84F363-00B3-48DC-B5FE-7B41BFACE928}"/>
    <dgm:cxn modelId="{C5468D72-5F3A-4D22-8E31-6AE11515EC67}" type="presOf" srcId="{0158A93B-6FA6-4BBC-B0BB-01286152C1DE}" destId="{7EE86DD5-75A3-42BC-8809-7DFCA3711251}" srcOrd="0" destOrd="0" presId="urn:microsoft.com/office/officeart/2018/2/layout/IconLabelList"/>
    <dgm:cxn modelId="{260D2C7A-4EF5-421F-9A06-7BCC09C26E1D}" type="presOf" srcId="{489964F0-B243-4A4A-A7C5-E38453C6E52F}" destId="{36B94AF1-57F0-4287-97A6-B99E8F5F622B}" srcOrd="0" destOrd="0" presId="urn:microsoft.com/office/officeart/2018/2/layout/IconLabelList"/>
    <dgm:cxn modelId="{FAD0D486-1F01-44CC-9235-2315817B8983}" type="presOf" srcId="{6D97CF07-1BEC-4A40-8141-E5D3470EEF21}" destId="{EC8C9256-55AF-43E8-9657-4F18D52EB746}" srcOrd="0" destOrd="0" presId="urn:microsoft.com/office/officeart/2018/2/layout/IconLabelList"/>
    <dgm:cxn modelId="{06179E8F-3351-4D5D-B5AB-7C0F8AC0A603}" srcId="{6D97CF07-1BEC-4A40-8141-E5D3470EEF21}" destId="{489964F0-B243-4A4A-A7C5-E38453C6E52F}" srcOrd="0" destOrd="0" parTransId="{14361BAE-BE2F-4E3F-96E4-620938108987}" sibTransId="{94A11EC1-6BF6-455F-A13E-F5BA4D0C498F}"/>
    <dgm:cxn modelId="{035534A0-8E00-4BF4-A505-4F4B20528BA2}" srcId="{6D97CF07-1BEC-4A40-8141-E5D3470EEF21}" destId="{64A35D19-DB33-4DB2-801D-A04C65211771}" srcOrd="1" destOrd="0" parTransId="{E9C63D5C-5CDB-49BA-8A2F-1C3D0B02892E}" sibTransId="{2CBE906F-0D3D-4C13-93D8-CC6920139293}"/>
    <dgm:cxn modelId="{A6AF26B4-53CB-4F63-AC39-2CAF2B28A4ED}" type="presOf" srcId="{52377CFD-94D7-4547-A174-C4EAA120350F}" destId="{42978312-368D-49AD-9CEA-ED90E2AF2221}" srcOrd="0" destOrd="0" presId="urn:microsoft.com/office/officeart/2018/2/layout/IconLabelList"/>
    <dgm:cxn modelId="{3E1105B9-BBA5-4CF9-9247-D44C0E14F11A}" srcId="{6D97CF07-1BEC-4A40-8141-E5D3470EEF21}" destId="{52377CFD-94D7-4547-A174-C4EAA120350F}" srcOrd="3" destOrd="0" parTransId="{894FCC4B-49FA-42D4-83DA-4ED19F589BB6}" sibTransId="{CADE97F1-AB2C-400D-9288-31F0D53AE9DF}"/>
    <dgm:cxn modelId="{87091FC0-E2E1-40B7-A1C3-1B8273EDC320}" type="presOf" srcId="{78194766-0FD6-45E4-BA11-1FA336469713}" destId="{E3F24EB4-1F63-413C-A38A-94D56F432761}" srcOrd="0" destOrd="0" presId="urn:microsoft.com/office/officeart/2018/2/layout/IconLabelList"/>
    <dgm:cxn modelId="{2E78CD35-FF99-4FF6-B7A8-190160D60AA2}" type="presParOf" srcId="{EC8C9256-55AF-43E8-9657-4F18D52EB746}" destId="{F44E37BA-711A-49AC-B690-777F5B56135C}" srcOrd="0" destOrd="0" presId="urn:microsoft.com/office/officeart/2018/2/layout/IconLabelList"/>
    <dgm:cxn modelId="{F604B2F1-2DBD-4DEF-A0E9-A44195EE2073}" type="presParOf" srcId="{F44E37BA-711A-49AC-B690-777F5B56135C}" destId="{84EECBC6-9BFC-477D-97DD-C8805E3217D7}" srcOrd="0" destOrd="0" presId="urn:microsoft.com/office/officeart/2018/2/layout/IconLabelList"/>
    <dgm:cxn modelId="{2DCFA0AF-7539-4F44-B524-281E748C392A}" type="presParOf" srcId="{F44E37BA-711A-49AC-B690-777F5B56135C}" destId="{8374841B-90DB-426A-AA2E-F0CD7D90CFC9}" srcOrd="1" destOrd="0" presId="urn:microsoft.com/office/officeart/2018/2/layout/IconLabelList"/>
    <dgm:cxn modelId="{2F9C1F81-C5ED-40D3-9B96-D2D1C7A25321}" type="presParOf" srcId="{F44E37BA-711A-49AC-B690-777F5B56135C}" destId="{36B94AF1-57F0-4287-97A6-B99E8F5F622B}" srcOrd="2" destOrd="0" presId="urn:microsoft.com/office/officeart/2018/2/layout/IconLabelList"/>
    <dgm:cxn modelId="{6D5E3061-A26B-45EF-B62A-5F1DD9B17958}" type="presParOf" srcId="{EC8C9256-55AF-43E8-9657-4F18D52EB746}" destId="{A427F0F1-98FE-491D-8735-DE64BF5EB217}" srcOrd="1" destOrd="0" presId="urn:microsoft.com/office/officeart/2018/2/layout/IconLabelList"/>
    <dgm:cxn modelId="{A5C5EAB2-9EF9-47D2-969D-BA94BF2ECB08}" type="presParOf" srcId="{EC8C9256-55AF-43E8-9657-4F18D52EB746}" destId="{5B1B538E-4C93-4DBB-8527-8CC0AF9FADCA}" srcOrd="2" destOrd="0" presId="urn:microsoft.com/office/officeart/2018/2/layout/IconLabelList"/>
    <dgm:cxn modelId="{D680613B-5FAB-45FB-A324-1A0C61CD613F}" type="presParOf" srcId="{5B1B538E-4C93-4DBB-8527-8CC0AF9FADCA}" destId="{EEBC235D-AC78-4BC3-AAFC-8546EDF578AC}" srcOrd="0" destOrd="0" presId="urn:microsoft.com/office/officeart/2018/2/layout/IconLabelList"/>
    <dgm:cxn modelId="{9213A101-0107-4332-95B0-921AE6B8E44F}" type="presParOf" srcId="{5B1B538E-4C93-4DBB-8527-8CC0AF9FADCA}" destId="{C317A3E3-9E99-4A97-A59A-7A1A723DE0BB}" srcOrd="1" destOrd="0" presId="urn:microsoft.com/office/officeart/2018/2/layout/IconLabelList"/>
    <dgm:cxn modelId="{7D61E69D-E0B7-4C30-9CCD-98F32E322324}" type="presParOf" srcId="{5B1B538E-4C93-4DBB-8527-8CC0AF9FADCA}" destId="{6DBEB073-8696-4B7B-BB0C-B116DD4D197B}" srcOrd="2" destOrd="0" presId="urn:microsoft.com/office/officeart/2018/2/layout/IconLabelList"/>
    <dgm:cxn modelId="{BDA0FA59-ABFA-4ABF-B8EE-8D9294A87FB6}" type="presParOf" srcId="{EC8C9256-55AF-43E8-9657-4F18D52EB746}" destId="{A6FCB9A6-EDB7-4D5B-9F94-B8DA3D2B3BC0}" srcOrd="3" destOrd="0" presId="urn:microsoft.com/office/officeart/2018/2/layout/IconLabelList"/>
    <dgm:cxn modelId="{75592BB2-8A63-4B41-84D0-F27915BD8A01}" type="presParOf" srcId="{EC8C9256-55AF-43E8-9657-4F18D52EB746}" destId="{7093AEC6-E57E-4B48-8211-F0933799CB82}" srcOrd="4" destOrd="0" presId="urn:microsoft.com/office/officeart/2018/2/layout/IconLabelList"/>
    <dgm:cxn modelId="{457CD804-3CFB-48D7-B54E-C1EF29A68B20}" type="presParOf" srcId="{7093AEC6-E57E-4B48-8211-F0933799CB82}" destId="{DDDFE2D0-AA71-4C57-81FF-BF0A64B6EC71}" srcOrd="0" destOrd="0" presId="urn:microsoft.com/office/officeart/2018/2/layout/IconLabelList"/>
    <dgm:cxn modelId="{8176613C-B45B-4832-8B4E-332A5500C7E6}" type="presParOf" srcId="{7093AEC6-E57E-4B48-8211-F0933799CB82}" destId="{D51271DA-EF80-4558-B330-3EB0841B2FC9}" srcOrd="1" destOrd="0" presId="urn:microsoft.com/office/officeart/2018/2/layout/IconLabelList"/>
    <dgm:cxn modelId="{90C90CA5-C12C-4349-B182-0B312B81069F}" type="presParOf" srcId="{7093AEC6-E57E-4B48-8211-F0933799CB82}" destId="{9AFB3416-1FBB-4FF5-A2DA-DE1F52913A5A}" srcOrd="2" destOrd="0" presId="urn:microsoft.com/office/officeart/2018/2/layout/IconLabelList"/>
    <dgm:cxn modelId="{7EC45C8A-8396-42CE-8954-733FF711C79B}" type="presParOf" srcId="{EC8C9256-55AF-43E8-9657-4F18D52EB746}" destId="{7E772616-2F10-4315-88B0-81A5C1D1A90D}" srcOrd="5" destOrd="0" presId="urn:microsoft.com/office/officeart/2018/2/layout/IconLabelList"/>
    <dgm:cxn modelId="{A96B744D-2E9C-4F07-80A6-4AEFC3C4E97B}" type="presParOf" srcId="{EC8C9256-55AF-43E8-9657-4F18D52EB746}" destId="{D0B60CC0-4E3A-48CA-A5E7-609EDED25C39}" srcOrd="6" destOrd="0" presId="urn:microsoft.com/office/officeart/2018/2/layout/IconLabelList"/>
    <dgm:cxn modelId="{2A230AE5-1BAE-49B5-9006-6D784658DD09}" type="presParOf" srcId="{D0B60CC0-4E3A-48CA-A5E7-609EDED25C39}" destId="{29B395AD-A03D-4510-BCFD-17E564985872}" srcOrd="0" destOrd="0" presId="urn:microsoft.com/office/officeart/2018/2/layout/IconLabelList"/>
    <dgm:cxn modelId="{F9A8BC2B-C149-4E6D-B500-E40CC329A060}" type="presParOf" srcId="{D0B60CC0-4E3A-48CA-A5E7-609EDED25C39}" destId="{FC14D51A-1711-4B53-A3D3-5D440A59E200}" srcOrd="1" destOrd="0" presId="urn:microsoft.com/office/officeart/2018/2/layout/IconLabelList"/>
    <dgm:cxn modelId="{95E0D1BB-6A9D-4F4F-9438-05D6935AB8C7}" type="presParOf" srcId="{D0B60CC0-4E3A-48CA-A5E7-609EDED25C39}" destId="{42978312-368D-49AD-9CEA-ED90E2AF2221}" srcOrd="2" destOrd="0" presId="urn:microsoft.com/office/officeart/2018/2/layout/IconLabelList"/>
    <dgm:cxn modelId="{2719F3D3-EEDE-4035-A466-990AD0D24AC6}" type="presParOf" srcId="{EC8C9256-55AF-43E8-9657-4F18D52EB746}" destId="{364C237E-4420-4200-8834-C80A2FF38766}" srcOrd="7" destOrd="0" presId="urn:microsoft.com/office/officeart/2018/2/layout/IconLabelList"/>
    <dgm:cxn modelId="{56DE0E29-6013-4A5A-8831-4B8FC7448FA8}" type="presParOf" srcId="{EC8C9256-55AF-43E8-9657-4F18D52EB746}" destId="{BC6EC035-BC82-46CC-87E4-6C5483A445AD}" srcOrd="8" destOrd="0" presId="urn:microsoft.com/office/officeart/2018/2/layout/IconLabelList"/>
    <dgm:cxn modelId="{AA0CDD39-5EB5-4ED3-B568-5139EF044525}" type="presParOf" srcId="{BC6EC035-BC82-46CC-87E4-6C5483A445AD}" destId="{8A28E39C-4DFF-46D9-B217-94FC8834743C}" srcOrd="0" destOrd="0" presId="urn:microsoft.com/office/officeart/2018/2/layout/IconLabelList"/>
    <dgm:cxn modelId="{2FE38322-D63D-4FE2-AB45-AAE3E494C927}" type="presParOf" srcId="{BC6EC035-BC82-46CC-87E4-6C5483A445AD}" destId="{72A78AF5-DA79-4299-9451-38B57557F9C3}" srcOrd="1" destOrd="0" presId="urn:microsoft.com/office/officeart/2018/2/layout/IconLabelList"/>
    <dgm:cxn modelId="{245B270B-477B-4306-9F6D-66337F437098}" type="presParOf" srcId="{BC6EC035-BC82-46CC-87E4-6C5483A445AD}" destId="{7EE86DD5-75A3-42BC-8809-7DFCA3711251}" srcOrd="2" destOrd="0" presId="urn:microsoft.com/office/officeart/2018/2/layout/IconLabelList"/>
    <dgm:cxn modelId="{7552827E-CBA8-4D81-9746-426C8F2DA026}" type="presParOf" srcId="{EC8C9256-55AF-43E8-9657-4F18D52EB746}" destId="{17EAA0DC-2BE8-42F6-91AA-B60900B77C4F}" srcOrd="9" destOrd="0" presId="urn:microsoft.com/office/officeart/2018/2/layout/IconLabelList"/>
    <dgm:cxn modelId="{FBB571D6-8ED6-4439-A64D-6B14A26B53B4}" type="presParOf" srcId="{EC8C9256-55AF-43E8-9657-4F18D52EB746}" destId="{83E7F8D8-9641-4EE2-B5E3-6BE82CF20B1E}" srcOrd="10" destOrd="0" presId="urn:microsoft.com/office/officeart/2018/2/layout/IconLabelList"/>
    <dgm:cxn modelId="{0B298FA9-FD52-4732-89FD-48699054F77E}" type="presParOf" srcId="{83E7F8D8-9641-4EE2-B5E3-6BE82CF20B1E}" destId="{02566337-014B-436A-A57C-F0B2DA9D8300}" srcOrd="0" destOrd="0" presId="urn:microsoft.com/office/officeart/2018/2/layout/IconLabelList"/>
    <dgm:cxn modelId="{FAB62AFE-39DE-43D2-8160-DCD03F1DA5E2}" type="presParOf" srcId="{83E7F8D8-9641-4EE2-B5E3-6BE82CF20B1E}" destId="{24CDEF41-2173-4E0B-836A-BDAD28758837}" srcOrd="1" destOrd="0" presId="urn:microsoft.com/office/officeart/2018/2/layout/IconLabelList"/>
    <dgm:cxn modelId="{53F6E839-C20E-41DF-A2F9-FC356C1108D4}" type="presParOf" srcId="{83E7F8D8-9641-4EE2-B5E3-6BE82CF20B1E}" destId="{E3F24EB4-1F63-413C-A38A-94D56F43276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5EBAA8-8F8D-400C-A375-FA5519B6295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62EEC4-79D4-4075-B6A1-D58316F5BB8F}">
      <dgm:prSet/>
      <dgm:spPr/>
      <dgm:t>
        <a:bodyPr/>
        <a:lstStyle/>
        <a:p>
          <a:r>
            <a:rPr lang="en-US"/>
            <a:t>View yourself as a college student</a:t>
          </a:r>
        </a:p>
      </dgm:t>
    </dgm:pt>
    <dgm:pt modelId="{00FC4A92-C642-4A6C-A76E-819E333D3147}" type="parTrans" cxnId="{B2D44BB9-529B-4C3A-9C59-A1D1E0C2DB75}">
      <dgm:prSet/>
      <dgm:spPr/>
      <dgm:t>
        <a:bodyPr/>
        <a:lstStyle/>
        <a:p>
          <a:endParaRPr lang="en-US"/>
        </a:p>
      </dgm:t>
    </dgm:pt>
    <dgm:pt modelId="{C36D38FD-4A68-408C-9A25-5D65B33E3D81}" type="sibTrans" cxnId="{B2D44BB9-529B-4C3A-9C59-A1D1E0C2DB75}">
      <dgm:prSet/>
      <dgm:spPr/>
      <dgm:t>
        <a:bodyPr/>
        <a:lstStyle/>
        <a:p>
          <a:endParaRPr lang="en-US"/>
        </a:p>
      </dgm:t>
    </dgm:pt>
    <dgm:pt modelId="{982D7DD0-F142-4E9C-B906-170BD0B1372E}">
      <dgm:prSet/>
      <dgm:spPr/>
      <dgm:t>
        <a:bodyPr/>
        <a:lstStyle/>
        <a:p>
          <a:r>
            <a:rPr lang="en-US"/>
            <a:t>Bring your best game every day</a:t>
          </a:r>
        </a:p>
      </dgm:t>
    </dgm:pt>
    <dgm:pt modelId="{B0FD4253-B759-4AFA-B635-E381904B91BD}" type="parTrans" cxnId="{A66E1D11-77EA-43ED-873E-F832855A2EE9}">
      <dgm:prSet/>
      <dgm:spPr/>
      <dgm:t>
        <a:bodyPr/>
        <a:lstStyle/>
        <a:p>
          <a:endParaRPr lang="en-US"/>
        </a:p>
      </dgm:t>
    </dgm:pt>
    <dgm:pt modelId="{A3E3539D-7B76-46F1-8DF0-65CB55A867B9}" type="sibTrans" cxnId="{A66E1D11-77EA-43ED-873E-F832855A2EE9}">
      <dgm:prSet/>
      <dgm:spPr/>
      <dgm:t>
        <a:bodyPr/>
        <a:lstStyle/>
        <a:p>
          <a:endParaRPr lang="en-US"/>
        </a:p>
      </dgm:t>
    </dgm:pt>
    <dgm:pt modelId="{CA0152D4-A50B-4D8E-BC0E-7913FC71E7CD}">
      <dgm:prSet/>
      <dgm:spPr/>
      <dgm:t>
        <a:bodyPr/>
        <a:lstStyle/>
        <a:p>
          <a:r>
            <a:rPr lang="en-US"/>
            <a:t>Approaches to Teaching and Learning</a:t>
          </a:r>
        </a:p>
      </dgm:t>
    </dgm:pt>
    <dgm:pt modelId="{27D60AB9-AA40-40EA-8FFA-AAF104D13F5E}" type="parTrans" cxnId="{F4B947AA-A09E-4FFB-A14C-C2D364BAEEFB}">
      <dgm:prSet/>
      <dgm:spPr/>
      <dgm:t>
        <a:bodyPr/>
        <a:lstStyle/>
        <a:p>
          <a:endParaRPr lang="en-US"/>
        </a:p>
      </dgm:t>
    </dgm:pt>
    <dgm:pt modelId="{7AB2FB5B-875A-410D-ACBC-0D42D9E3C24B}" type="sibTrans" cxnId="{F4B947AA-A09E-4FFB-A14C-C2D364BAEEFB}">
      <dgm:prSet/>
      <dgm:spPr/>
      <dgm:t>
        <a:bodyPr/>
        <a:lstStyle/>
        <a:p>
          <a:endParaRPr lang="en-US"/>
        </a:p>
      </dgm:t>
    </dgm:pt>
    <dgm:pt modelId="{0DD6630B-EE9C-4221-B459-762BD28B83A1}">
      <dgm:prSet/>
      <dgm:spPr/>
      <dgm:t>
        <a:bodyPr/>
        <a:lstStyle/>
        <a:p>
          <a:r>
            <a:rPr lang="en-US"/>
            <a:t>Theoretical understanding to analyze and evaluate</a:t>
          </a:r>
        </a:p>
      </dgm:t>
    </dgm:pt>
    <dgm:pt modelId="{9AB824C1-B2C5-42F5-A752-2D267C8DFACC}" type="parTrans" cxnId="{0B7E5ECF-FD26-458D-9392-70AB1A777C09}">
      <dgm:prSet/>
      <dgm:spPr/>
      <dgm:t>
        <a:bodyPr/>
        <a:lstStyle/>
        <a:p>
          <a:endParaRPr lang="en-US"/>
        </a:p>
      </dgm:t>
    </dgm:pt>
    <dgm:pt modelId="{C996487B-9500-454E-A84B-E907DD9C481D}" type="sibTrans" cxnId="{0B7E5ECF-FD26-458D-9392-70AB1A777C09}">
      <dgm:prSet/>
      <dgm:spPr/>
      <dgm:t>
        <a:bodyPr/>
        <a:lstStyle/>
        <a:p>
          <a:endParaRPr lang="en-US"/>
        </a:p>
      </dgm:t>
    </dgm:pt>
    <dgm:pt modelId="{4E1A83BD-4C53-43F2-9357-4945B7539117}">
      <dgm:prSet/>
      <dgm:spPr/>
      <dgm:t>
        <a:bodyPr/>
        <a:lstStyle/>
        <a:p>
          <a:r>
            <a:rPr lang="en-US"/>
            <a:t>Deep knowledge to put forth and debate assertions</a:t>
          </a:r>
        </a:p>
      </dgm:t>
    </dgm:pt>
    <dgm:pt modelId="{DFDF38BE-D1C2-4531-8D0C-B8BB3D1C5CAA}" type="parTrans" cxnId="{744EF933-97C9-45C6-85CF-3BDC5EBE9957}">
      <dgm:prSet/>
      <dgm:spPr/>
      <dgm:t>
        <a:bodyPr/>
        <a:lstStyle/>
        <a:p>
          <a:endParaRPr lang="en-US"/>
        </a:p>
      </dgm:t>
    </dgm:pt>
    <dgm:pt modelId="{0D15E557-BB67-4CAF-BA2B-B4DD8A3E3A4F}" type="sibTrans" cxnId="{744EF933-97C9-45C6-85CF-3BDC5EBE9957}">
      <dgm:prSet/>
      <dgm:spPr/>
      <dgm:t>
        <a:bodyPr/>
        <a:lstStyle/>
        <a:p>
          <a:endParaRPr lang="en-US"/>
        </a:p>
      </dgm:t>
    </dgm:pt>
    <dgm:pt modelId="{66476E4D-3736-4C54-8B85-6210832D0D4A}">
      <dgm:prSet/>
      <dgm:spPr/>
      <dgm:t>
        <a:bodyPr/>
        <a:lstStyle/>
        <a:p>
          <a:r>
            <a:rPr lang="en-US"/>
            <a:t>Explain richly from divergent viewpoints</a:t>
          </a:r>
        </a:p>
      </dgm:t>
    </dgm:pt>
    <dgm:pt modelId="{58CE5F21-0CD5-4F52-9FFD-9A332BF93A0F}" type="parTrans" cxnId="{DF64DBC5-0A60-40A0-A7DD-FCBA9FD83957}">
      <dgm:prSet/>
      <dgm:spPr/>
      <dgm:t>
        <a:bodyPr/>
        <a:lstStyle/>
        <a:p>
          <a:endParaRPr lang="en-US"/>
        </a:p>
      </dgm:t>
    </dgm:pt>
    <dgm:pt modelId="{28A925DB-2A44-4759-9B3E-5FA87EE3BCC8}" type="sibTrans" cxnId="{DF64DBC5-0A60-40A0-A7DD-FCBA9FD83957}">
      <dgm:prSet/>
      <dgm:spPr/>
      <dgm:t>
        <a:bodyPr/>
        <a:lstStyle/>
        <a:p>
          <a:endParaRPr lang="en-US"/>
        </a:p>
      </dgm:t>
    </dgm:pt>
    <dgm:pt modelId="{1E40CD83-33C7-444D-96F7-3CDBC8C998F2}" type="pres">
      <dgm:prSet presAssocID="{8D5EBAA8-8F8D-400C-A375-FA5519B629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135A73-533E-48A6-9CEA-B4CC5A7C5B50}" type="pres">
      <dgm:prSet presAssocID="{D862EEC4-79D4-4075-B6A1-D58316F5BB8F}" presName="hierRoot1" presStyleCnt="0"/>
      <dgm:spPr/>
    </dgm:pt>
    <dgm:pt modelId="{C56988B7-8084-4CCB-9042-FBA03D01FFD0}" type="pres">
      <dgm:prSet presAssocID="{D862EEC4-79D4-4075-B6A1-D58316F5BB8F}" presName="composite" presStyleCnt="0"/>
      <dgm:spPr/>
    </dgm:pt>
    <dgm:pt modelId="{1BA91F7C-5A8D-4DED-9791-9538C4EA59BB}" type="pres">
      <dgm:prSet presAssocID="{D862EEC4-79D4-4075-B6A1-D58316F5BB8F}" presName="background" presStyleLbl="node0" presStyleIdx="0" presStyleCnt="3"/>
      <dgm:spPr/>
    </dgm:pt>
    <dgm:pt modelId="{FC80630D-B529-4C85-B76C-49CB2E54D624}" type="pres">
      <dgm:prSet presAssocID="{D862EEC4-79D4-4075-B6A1-D58316F5BB8F}" presName="text" presStyleLbl="fgAcc0" presStyleIdx="0" presStyleCnt="3">
        <dgm:presLayoutVars>
          <dgm:chPref val="3"/>
        </dgm:presLayoutVars>
      </dgm:prSet>
      <dgm:spPr/>
    </dgm:pt>
    <dgm:pt modelId="{617C7A1E-7AF4-4F12-84A2-09C56A9D689E}" type="pres">
      <dgm:prSet presAssocID="{D862EEC4-79D4-4075-B6A1-D58316F5BB8F}" presName="hierChild2" presStyleCnt="0"/>
      <dgm:spPr/>
    </dgm:pt>
    <dgm:pt modelId="{FA8D066E-8FBF-4CA2-94AE-E1F861260C6B}" type="pres">
      <dgm:prSet presAssocID="{982D7DD0-F142-4E9C-B906-170BD0B1372E}" presName="hierRoot1" presStyleCnt="0"/>
      <dgm:spPr/>
    </dgm:pt>
    <dgm:pt modelId="{084639F2-0DE9-4E14-9764-3E7ADE1DB755}" type="pres">
      <dgm:prSet presAssocID="{982D7DD0-F142-4E9C-B906-170BD0B1372E}" presName="composite" presStyleCnt="0"/>
      <dgm:spPr/>
    </dgm:pt>
    <dgm:pt modelId="{73D7A267-5C5E-4463-99BD-BCEBECD71CA7}" type="pres">
      <dgm:prSet presAssocID="{982D7DD0-F142-4E9C-B906-170BD0B1372E}" presName="background" presStyleLbl="node0" presStyleIdx="1" presStyleCnt="3"/>
      <dgm:spPr/>
    </dgm:pt>
    <dgm:pt modelId="{4D41CB79-AA20-48FE-95BF-F70863924299}" type="pres">
      <dgm:prSet presAssocID="{982D7DD0-F142-4E9C-B906-170BD0B1372E}" presName="text" presStyleLbl="fgAcc0" presStyleIdx="1" presStyleCnt="3">
        <dgm:presLayoutVars>
          <dgm:chPref val="3"/>
        </dgm:presLayoutVars>
      </dgm:prSet>
      <dgm:spPr/>
    </dgm:pt>
    <dgm:pt modelId="{3B61604E-50C2-4789-8AB9-2D41A31FFADF}" type="pres">
      <dgm:prSet presAssocID="{982D7DD0-F142-4E9C-B906-170BD0B1372E}" presName="hierChild2" presStyleCnt="0"/>
      <dgm:spPr/>
    </dgm:pt>
    <dgm:pt modelId="{FF346293-AD69-459C-9A8C-2D0784ADD691}" type="pres">
      <dgm:prSet presAssocID="{CA0152D4-A50B-4D8E-BC0E-7913FC71E7CD}" presName="hierRoot1" presStyleCnt="0"/>
      <dgm:spPr/>
    </dgm:pt>
    <dgm:pt modelId="{1E55C274-9091-4FC9-BC52-B59E8723E0A8}" type="pres">
      <dgm:prSet presAssocID="{CA0152D4-A50B-4D8E-BC0E-7913FC71E7CD}" presName="composite" presStyleCnt="0"/>
      <dgm:spPr/>
    </dgm:pt>
    <dgm:pt modelId="{9360FF20-31FD-40D2-AB66-6040C9DA07CC}" type="pres">
      <dgm:prSet presAssocID="{CA0152D4-A50B-4D8E-BC0E-7913FC71E7CD}" presName="background" presStyleLbl="node0" presStyleIdx="2" presStyleCnt="3"/>
      <dgm:spPr/>
    </dgm:pt>
    <dgm:pt modelId="{515B5A52-DDED-47A4-874C-5D378DE02703}" type="pres">
      <dgm:prSet presAssocID="{CA0152D4-A50B-4D8E-BC0E-7913FC71E7CD}" presName="text" presStyleLbl="fgAcc0" presStyleIdx="2" presStyleCnt="3">
        <dgm:presLayoutVars>
          <dgm:chPref val="3"/>
        </dgm:presLayoutVars>
      </dgm:prSet>
      <dgm:spPr/>
    </dgm:pt>
    <dgm:pt modelId="{64D5D79C-C31C-46A8-81E9-9540144B9D40}" type="pres">
      <dgm:prSet presAssocID="{CA0152D4-A50B-4D8E-BC0E-7913FC71E7CD}" presName="hierChild2" presStyleCnt="0"/>
      <dgm:spPr/>
    </dgm:pt>
    <dgm:pt modelId="{0B401440-B651-4FDE-90F7-751FC61F1826}" type="pres">
      <dgm:prSet presAssocID="{9AB824C1-B2C5-42F5-A752-2D267C8DFACC}" presName="Name10" presStyleLbl="parChTrans1D2" presStyleIdx="0" presStyleCnt="3"/>
      <dgm:spPr/>
    </dgm:pt>
    <dgm:pt modelId="{DD13125E-49C1-4CC8-805F-79BC47AE4916}" type="pres">
      <dgm:prSet presAssocID="{0DD6630B-EE9C-4221-B459-762BD28B83A1}" presName="hierRoot2" presStyleCnt="0"/>
      <dgm:spPr/>
    </dgm:pt>
    <dgm:pt modelId="{F3340753-DDB6-45C8-982C-99154D744E92}" type="pres">
      <dgm:prSet presAssocID="{0DD6630B-EE9C-4221-B459-762BD28B83A1}" presName="composite2" presStyleCnt="0"/>
      <dgm:spPr/>
    </dgm:pt>
    <dgm:pt modelId="{C489B7F2-9359-4B8F-8DE7-9183663D103D}" type="pres">
      <dgm:prSet presAssocID="{0DD6630B-EE9C-4221-B459-762BD28B83A1}" presName="background2" presStyleLbl="node2" presStyleIdx="0" presStyleCnt="3"/>
      <dgm:spPr/>
    </dgm:pt>
    <dgm:pt modelId="{B0B80E14-A7AA-4177-B695-84FAB9DFF2F9}" type="pres">
      <dgm:prSet presAssocID="{0DD6630B-EE9C-4221-B459-762BD28B83A1}" presName="text2" presStyleLbl="fgAcc2" presStyleIdx="0" presStyleCnt="3">
        <dgm:presLayoutVars>
          <dgm:chPref val="3"/>
        </dgm:presLayoutVars>
      </dgm:prSet>
      <dgm:spPr/>
    </dgm:pt>
    <dgm:pt modelId="{3941FACE-7CFE-497C-B96A-D73A1D0C9C52}" type="pres">
      <dgm:prSet presAssocID="{0DD6630B-EE9C-4221-B459-762BD28B83A1}" presName="hierChild3" presStyleCnt="0"/>
      <dgm:spPr/>
    </dgm:pt>
    <dgm:pt modelId="{CE8E4122-0857-403C-9337-BB124E8B71D2}" type="pres">
      <dgm:prSet presAssocID="{DFDF38BE-D1C2-4531-8D0C-B8BB3D1C5CAA}" presName="Name10" presStyleLbl="parChTrans1D2" presStyleIdx="1" presStyleCnt="3"/>
      <dgm:spPr/>
    </dgm:pt>
    <dgm:pt modelId="{C136CD43-D9D4-4056-A26F-F690E431AB95}" type="pres">
      <dgm:prSet presAssocID="{4E1A83BD-4C53-43F2-9357-4945B7539117}" presName="hierRoot2" presStyleCnt="0"/>
      <dgm:spPr/>
    </dgm:pt>
    <dgm:pt modelId="{C0A833B0-3FA9-4E28-AF22-E4EF8D33DC25}" type="pres">
      <dgm:prSet presAssocID="{4E1A83BD-4C53-43F2-9357-4945B7539117}" presName="composite2" presStyleCnt="0"/>
      <dgm:spPr/>
    </dgm:pt>
    <dgm:pt modelId="{CE70D12B-2CD5-4300-BA20-6AF279106246}" type="pres">
      <dgm:prSet presAssocID="{4E1A83BD-4C53-43F2-9357-4945B7539117}" presName="background2" presStyleLbl="node2" presStyleIdx="1" presStyleCnt="3"/>
      <dgm:spPr/>
    </dgm:pt>
    <dgm:pt modelId="{E93C93B4-B5AB-4177-B5BA-CAA47F91C5BB}" type="pres">
      <dgm:prSet presAssocID="{4E1A83BD-4C53-43F2-9357-4945B7539117}" presName="text2" presStyleLbl="fgAcc2" presStyleIdx="1" presStyleCnt="3">
        <dgm:presLayoutVars>
          <dgm:chPref val="3"/>
        </dgm:presLayoutVars>
      </dgm:prSet>
      <dgm:spPr/>
    </dgm:pt>
    <dgm:pt modelId="{AA34984B-8920-4AB0-8D94-A41FDF20A8C1}" type="pres">
      <dgm:prSet presAssocID="{4E1A83BD-4C53-43F2-9357-4945B7539117}" presName="hierChild3" presStyleCnt="0"/>
      <dgm:spPr/>
    </dgm:pt>
    <dgm:pt modelId="{ED2F3E44-70B6-4FED-B172-DEF80DF4F0D1}" type="pres">
      <dgm:prSet presAssocID="{58CE5F21-0CD5-4F52-9FFD-9A332BF93A0F}" presName="Name10" presStyleLbl="parChTrans1D2" presStyleIdx="2" presStyleCnt="3"/>
      <dgm:spPr/>
    </dgm:pt>
    <dgm:pt modelId="{99DE717A-D2E0-4630-A445-07742E9F5714}" type="pres">
      <dgm:prSet presAssocID="{66476E4D-3736-4C54-8B85-6210832D0D4A}" presName="hierRoot2" presStyleCnt="0"/>
      <dgm:spPr/>
    </dgm:pt>
    <dgm:pt modelId="{46EC32EF-93DF-4282-B887-1DEC0B8FCF16}" type="pres">
      <dgm:prSet presAssocID="{66476E4D-3736-4C54-8B85-6210832D0D4A}" presName="composite2" presStyleCnt="0"/>
      <dgm:spPr/>
    </dgm:pt>
    <dgm:pt modelId="{A6BCCC8F-E8C6-4645-8338-88EE9603C313}" type="pres">
      <dgm:prSet presAssocID="{66476E4D-3736-4C54-8B85-6210832D0D4A}" presName="background2" presStyleLbl="node2" presStyleIdx="2" presStyleCnt="3"/>
      <dgm:spPr/>
    </dgm:pt>
    <dgm:pt modelId="{779DAAC6-8BD0-4993-9F73-C77E25C85D4D}" type="pres">
      <dgm:prSet presAssocID="{66476E4D-3736-4C54-8B85-6210832D0D4A}" presName="text2" presStyleLbl="fgAcc2" presStyleIdx="2" presStyleCnt="3">
        <dgm:presLayoutVars>
          <dgm:chPref val="3"/>
        </dgm:presLayoutVars>
      </dgm:prSet>
      <dgm:spPr/>
    </dgm:pt>
    <dgm:pt modelId="{E1EE3CD7-1FAB-460D-8D89-1D0AC0CEDAFE}" type="pres">
      <dgm:prSet presAssocID="{66476E4D-3736-4C54-8B85-6210832D0D4A}" presName="hierChild3" presStyleCnt="0"/>
      <dgm:spPr/>
    </dgm:pt>
  </dgm:ptLst>
  <dgm:cxnLst>
    <dgm:cxn modelId="{AA6E5500-4B3D-48C1-A69F-ECDD319C3E48}" type="presOf" srcId="{58CE5F21-0CD5-4F52-9FFD-9A332BF93A0F}" destId="{ED2F3E44-70B6-4FED-B172-DEF80DF4F0D1}" srcOrd="0" destOrd="0" presId="urn:microsoft.com/office/officeart/2005/8/layout/hierarchy1"/>
    <dgm:cxn modelId="{A66E1D11-77EA-43ED-873E-F832855A2EE9}" srcId="{8D5EBAA8-8F8D-400C-A375-FA5519B62958}" destId="{982D7DD0-F142-4E9C-B906-170BD0B1372E}" srcOrd="1" destOrd="0" parTransId="{B0FD4253-B759-4AFA-B635-E381904B91BD}" sibTransId="{A3E3539D-7B76-46F1-8DF0-65CB55A867B9}"/>
    <dgm:cxn modelId="{CFE34A1E-B2DC-4A6C-A764-E6639489F87D}" type="presOf" srcId="{4E1A83BD-4C53-43F2-9357-4945B7539117}" destId="{E93C93B4-B5AB-4177-B5BA-CAA47F91C5BB}" srcOrd="0" destOrd="0" presId="urn:microsoft.com/office/officeart/2005/8/layout/hierarchy1"/>
    <dgm:cxn modelId="{744EF933-97C9-45C6-85CF-3BDC5EBE9957}" srcId="{CA0152D4-A50B-4D8E-BC0E-7913FC71E7CD}" destId="{4E1A83BD-4C53-43F2-9357-4945B7539117}" srcOrd="1" destOrd="0" parTransId="{DFDF38BE-D1C2-4531-8D0C-B8BB3D1C5CAA}" sibTransId="{0D15E557-BB67-4CAF-BA2B-B4DD8A3E3A4F}"/>
    <dgm:cxn modelId="{0283313D-DE9A-4BEC-BAA0-2F755B4DDF44}" type="presOf" srcId="{66476E4D-3736-4C54-8B85-6210832D0D4A}" destId="{779DAAC6-8BD0-4993-9F73-C77E25C85D4D}" srcOrd="0" destOrd="0" presId="urn:microsoft.com/office/officeart/2005/8/layout/hierarchy1"/>
    <dgm:cxn modelId="{5DA4A86D-1D74-486D-B302-6AD976971785}" type="presOf" srcId="{8D5EBAA8-8F8D-400C-A375-FA5519B62958}" destId="{1E40CD83-33C7-444D-96F7-3CDBC8C998F2}" srcOrd="0" destOrd="0" presId="urn:microsoft.com/office/officeart/2005/8/layout/hierarchy1"/>
    <dgm:cxn modelId="{B1FBF879-3E5E-4379-86A5-D330F2F4247E}" type="presOf" srcId="{0DD6630B-EE9C-4221-B459-762BD28B83A1}" destId="{B0B80E14-A7AA-4177-B695-84FAB9DFF2F9}" srcOrd="0" destOrd="0" presId="urn:microsoft.com/office/officeart/2005/8/layout/hierarchy1"/>
    <dgm:cxn modelId="{959F1795-28E2-45E4-9936-C0779E583A4E}" type="presOf" srcId="{D862EEC4-79D4-4075-B6A1-D58316F5BB8F}" destId="{FC80630D-B529-4C85-B76C-49CB2E54D624}" srcOrd="0" destOrd="0" presId="urn:microsoft.com/office/officeart/2005/8/layout/hierarchy1"/>
    <dgm:cxn modelId="{C9D7589B-1895-48A6-81C9-CAC95689FA1B}" type="presOf" srcId="{DFDF38BE-D1C2-4531-8D0C-B8BB3D1C5CAA}" destId="{CE8E4122-0857-403C-9337-BB124E8B71D2}" srcOrd="0" destOrd="0" presId="urn:microsoft.com/office/officeart/2005/8/layout/hierarchy1"/>
    <dgm:cxn modelId="{5AAC10A8-5E8E-4BA4-9E9A-0E4BA88E964D}" type="presOf" srcId="{CA0152D4-A50B-4D8E-BC0E-7913FC71E7CD}" destId="{515B5A52-DDED-47A4-874C-5D378DE02703}" srcOrd="0" destOrd="0" presId="urn:microsoft.com/office/officeart/2005/8/layout/hierarchy1"/>
    <dgm:cxn modelId="{F4B947AA-A09E-4FFB-A14C-C2D364BAEEFB}" srcId="{8D5EBAA8-8F8D-400C-A375-FA5519B62958}" destId="{CA0152D4-A50B-4D8E-BC0E-7913FC71E7CD}" srcOrd="2" destOrd="0" parTransId="{27D60AB9-AA40-40EA-8FFA-AAF104D13F5E}" sibTransId="{7AB2FB5B-875A-410D-ACBC-0D42D9E3C24B}"/>
    <dgm:cxn modelId="{B2D44BB9-529B-4C3A-9C59-A1D1E0C2DB75}" srcId="{8D5EBAA8-8F8D-400C-A375-FA5519B62958}" destId="{D862EEC4-79D4-4075-B6A1-D58316F5BB8F}" srcOrd="0" destOrd="0" parTransId="{00FC4A92-C642-4A6C-A76E-819E333D3147}" sibTransId="{C36D38FD-4A68-408C-9A25-5D65B33E3D81}"/>
    <dgm:cxn modelId="{DF64DBC5-0A60-40A0-A7DD-FCBA9FD83957}" srcId="{CA0152D4-A50B-4D8E-BC0E-7913FC71E7CD}" destId="{66476E4D-3736-4C54-8B85-6210832D0D4A}" srcOrd="2" destOrd="0" parTransId="{58CE5F21-0CD5-4F52-9FFD-9A332BF93A0F}" sibTransId="{28A925DB-2A44-4759-9B3E-5FA87EE3BCC8}"/>
    <dgm:cxn modelId="{0B7E5ECF-FD26-458D-9392-70AB1A777C09}" srcId="{CA0152D4-A50B-4D8E-BC0E-7913FC71E7CD}" destId="{0DD6630B-EE9C-4221-B459-762BD28B83A1}" srcOrd="0" destOrd="0" parTransId="{9AB824C1-B2C5-42F5-A752-2D267C8DFACC}" sibTransId="{C996487B-9500-454E-A84B-E907DD9C481D}"/>
    <dgm:cxn modelId="{853152E4-3C1F-4B4F-934B-1F976817F763}" type="presOf" srcId="{9AB824C1-B2C5-42F5-A752-2D267C8DFACC}" destId="{0B401440-B651-4FDE-90F7-751FC61F1826}" srcOrd="0" destOrd="0" presId="urn:microsoft.com/office/officeart/2005/8/layout/hierarchy1"/>
    <dgm:cxn modelId="{0EC675FB-012D-4617-972F-BBE1D932FB83}" type="presOf" srcId="{982D7DD0-F142-4E9C-B906-170BD0B1372E}" destId="{4D41CB79-AA20-48FE-95BF-F70863924299}" srcOrd="0" destOrd="0" presId="urn:microsoft.com/office/officeart/2005/8/layout/hierarchy1"/>
    <dgm:cxn modelId="{D5852538-03A8-4747-8C61-8BCBDB51A530}" type="presParOf" srcId="{1E40CD83-33C7-444D-96F7-3CDBC8C998F2}" destId="{1C135A73-533E-48A6-9CEA-B4CC5A7C5B50}" srcOrd="0" destOrd="0" presId="urn:microsoft.com/office/officeart/2005/8/layout/hierarchy1"/>
    <dgm:cxn modelId="{A8334162-1AC2-42CB-9F80-4B721744DB98}" type="presParOf" srcId="{1C135A73-533E-48A6-9CEA-B4CC5A7C5B50}" destId="{C56988B7-8084-4CCB-9042-FBA03D01FFD0}" srcOrd="0" destOrd="0" presId="urn:microsoft.com/office/officeart/2005/8/layout/hierarchy1"/>
    <dgm:cxn modelId="{9DF27060-D320-463B-974E-A130B37552F9}" type="presParOf" srcId="{C56988B7-8084-4CCB-9042-FBA03D01FFD0}" destId="{1BA91F7C-5A8D-4DED-9791-9538C4EA59BB}" srcOrd="0" destOrd="0" presId="urn:microsoft.com/office/officeart/2005/8/layout/hierarchy1"/>
    <dgm:cxn modelId="{8B04C55C-BAAE-4152-983F-B407F6F5AE34}" type="presParOf" srcId="{C56988B7-8084-4CCB-9042-FBA03D01FFD0}" destId="{FC80630D-B529-4C85-B76C-49CB2E54D624}" srcOrd="1" destOrd="0" presId="urn:microsoft.com/office/officeart/2005/8/layout/hierarchy1"/>
    <dgm:cxn modelId="{B8A9E7D7-5343-4D2C-9925-4F502A279037}" type="presParOf" srcId="{1C135A73-533E-48A6-9CEA-B4CC5A7C5B50}" destId="{617C7A1E-7AF4-4F12-84A2-09C56A9D689E}" srcOrd="1" destOrd="0" presId="urn:microsoft.com/office/officeart/2005/8/layout/hierarchy1"/>
    <dgm:cxn modelId="{77FC7986-2ECA-4FEF-A6F3-4B0A873CF21B}" type="presParOf" srcId="{1E40CD83-33C7-444D-96F7-3CDBC8C998F2}" destId="{FA8D066E-8FBF-4CA2-94AE-E1F861260C6B}" srcOrd="1" destOrd="0" presId="urn:microsoft.com/office/officeart/2005/8/layout/hierarchy1"/>
    <dgm:cxn modelId="{C536AAAC-4C50-4B4E-A2D1-4E19E7966359}" type="presParOf" srcId="{FA8D066E-8FBF-4CA2-94AE-E1F861260C6B}" destId="{084639F2-0DE9-4E14-9764-3E7ADE1DB755}" srcOrd="0" destOrd="0" presId="urn:microsoft.com/office/officeart/2005/8/layout/hierarchy1"/>
    <dgm:cxn modelId="{9393A9A3-0FCD-4D98-A327-AA399B6689E6}" type="presParOf" srcId="{084639F2-0DE9-4E14-9764-3E7ADE1DB755}" destId="{73D7A267-5C5E-4463-99BD-BCEBECD71CA7}" srcOrd="0" destOrd="0" presId="urn:microsoft.com/office/officeart/2005/8/layout/hierarchy1"/>
    <dgm:cxn modelId="{275E7AA3-1035-4DA3-B99B-DDD1C9E85F28}" type="presParOf" srcId="{084639F2-0DE9-4E14-9764-3E7ADE1DB755}" destId="{4D41CB79-AA20-48FE-95BF-F70863924299}" srcOrd="1" destOrd="0" presId="urn:microsoft.com/office/officeart/2005/8/layout/hierarchy1"/>
    <dgm:cxn modelId="{B8114B4D-1190-4B56-9150-AB916D7E2AF5}" type="presParOf" srcId="{FA8D066E-8FBF-4CA2-94AE-E1F861260C6B}" destId="{3B61604E-50C2-4789-8AB9-2D41A31FFADF}" srcOrd="1" destOrd="0" presId="urn:microsoft.com/office/officeart/2005/8/layout/hierarchy1"/>
    <dgm:cxn modelId="{E123D315-9DE7-4732-A325-E7B304888796}" type="presParOf" srcId="{1E40CD83-33C7-444D-96F7-3CDBC8C998F2}" destId="{FF346293-AD69-459C-9A8C-2D0784ADD691}" srcOrd="2" destOrd="0" presId="urn:microsoft.com/office/officeart/2005/8/layout/hierarchy1"/>
    <dgm:cxn modelId="{C7F28F5B-B206-4639-B014-0DF3633426D4}" type="presParOf" srcId="{FF346293-AD69-459C-9A8C-2D0784ADD691}" destId="{1E55C274-9091-4FC9-BC52-B59E8723E0A8}" srcOrd="0" destOrd="0" presId="urn:microsoft.com/office/officeart/2005/8/layout/hierarchy1"/>
    <dgm:cxn modelId="{06C17507-470C-469D-BFEC-CEB18C2BE812}" type="presParOf" srcId="{1E55C274-9091-4FC9-BC52-B59E8723E0A8}" destId="{9360FF20-31FD-40D2-AB66-6040C9DA07CC}" srcOrd="0" destOrd="0" presId="urn:microsoft.com/office/officeart/2005/8/layout/hierarchy1"/>
    <dgm:cxn modelId="{44CD5EC9-96CD-4C3D-8089-E1ADC8385629}" type="presParOf" srcId="{1E55C274-9091-4FC9-BC52-B59E8723E0A8}" destId="{515B5A52-DDED-47A4-874C-5D378DE02703}" srcOrd="1" destOrd="0" presId="urn:microsoft.com/office/officeart/2005/8/layout/hierarchy1"/>
    <dgm:cxn modelId="{4C476AB6-9989-4DB7-8E56-E053C132FEEC}" type="presParOf" srcId="{FF346293-AD69-459C-9A8C-2D0784ADD691}" destId="{64D5D79C-C31C-46A8-81E9-9540144B9D40}" srcOrd="1" destOrd="0" presId="urn:microsoft.com/office/officeart/2005/8/layout/hierarchy1"/>
    <dgm:cxn modelId="{6447CF69-0DF2-4E7C-AB4B-1BD551DB2A6B}" type="presParOf" srcId="{64D5D79C-C31C-46A8-81E9-9540144B9D40}" destId="{0B401440-B651-4FDE-90F7-751FC61F1826}" srcOrd="0" destOrd="0" presId="urn:microsoft.com/office/officeart/2005/8/layout/hierarchy1"/>
    <dgm:cxn modelId="{BCD1E79E-3A61-4119-B7BE-778181F79D4A}" type="presParOf" srcId="{64D5D79C-C31C-46A8-81E9-9540144B9D40}" destId="{DD13125E-49C1-4CC8-805F-79BC47AE4916}" srcOrd="1" destOrd="0" presId="urn:microsoft.com/office/officeart/2005/8/layout/hierarchy1"/>
    <dgm:cxn modelId="{877995F6-63E2-429E-98FA-E49F1807D38A}" type="presParOf" srcId="{DD13125E-49C1-4CC8-805F-79BC47AE4916}" destId="{F3340753-DDB6-45C8-982C-99154D744E92}" srcOrd="0" destOrd="0" presId="urn:microsoft.com/office/officeart/2005/8/layout/hierarchy1"/>
    <dgm:cxn modelId="{10E72033-DFC3-49EA-8091-D85044E01D60}" type="presParOf" srcId="{F3340753-DDB6-45C8-982C-99154D744E92}" destId="{C489B7F2-9359-4B8F-8DE7-9183663D103D}" srcOrd="0" destOrd="0" presId="urn:microsoft.com/office/officeart/2005/8/layout/hierarchy1"/>
    <dgm:cxn modelId="{7B730556-98B8-4E38-A51B-BA3CDFCCA036}" type="presParOf" srcId="{F3340753-DDB6-45C8-982C-99154D744E92}" destId="{B0B80E14-A7AA-4177-B695-84FAB9DFF2F9}" srcOrd="1" destOrd="0" presId="urn:microsoft.com/office/officeart/2005/8/layout/hierarchy1"/>
    <dgm:cxn modelId="{2E4C84E9-973F-4632-B5D9-6DD2216F417C}" type="presParOf" srcId="{DD13125E-49C1-4CC8-805F-79BC47AE4916}" destId="{3941FACE-7CFE-497C-B96A-D73A1D0C9C52}" srcOrd="1" destOrd="0" presId="urn:microsoft.com/office/officeart/2005/8/layout/hierarchy1"/>
    <dgm:cxn modelId="{55A727A9-3F8E-4D80-94B3-6C3E98E7A82F}" type="presParOf" srcId="{64D5D79C-C31C-46A8-81E9-9540144B9D40}" destId="{CE8E4122-0857-403C-9337-BB124E8B71D2}" srcOrd="2" destOrd="0" presId="urn:microsoft.com/office/officeart/2005/8/layout/hierarchy1"/>
    <dgm:cxn modelId="{0282EE68-CF01-4A13-A224-84945C05DA5E}" type="presParOf" srcId="{64D5D79C-C31C-46A8-81E9-9540144B9D40}" destId="{C136CD43-D9D4-4056-A26F-F690E431AB95}" srcOrd="3" destOrd="0" presId="urn:microsoft.com/office/officeart/2005/8/layout/hierarchy1"/>
    <dgm:cxn modelId="{613AD4A8-AB6C-4A35-BC06-4B412B2E4980}" type="presParOf" srcId="{C136CD43-D9D4-4056-A26F-F690E431AB95}" destId="{C0A833B0-3FA9-4E28-AF22-E4EF8D33DC25}" srcOrd="0" destOrd="0" presId="urn:microsoft.com/office/officeart/2005/8/layout/hierarchy1"/>
    <dgm:cxn modelId="{A9443AB0-E550-47D4-8B6F-5E117CB6C583}" type="presParOf" srcId="{C0A833B0-3FA9-4E28-AF22-E4EF8D33DC25}" destId="{CE70D12B-2CD5-4300-BA20-6AF279106246}" srcOrd="0" destOrd="0" presId="urn:microsoft.com/office/officeart/2005/8/layout/hierarchy1"/>
    <dgm:cxn modelId="{58F9D960-F172-49A7-BFE1-F33FB704A0FA}" type="presParOf" srcId="{C0A833B0-3FA9-4E28-AF22-E4EF8D33DC25}" destId="{E93C93B4-B5AB-4177-B5BA-CAA47F91C5BB}" srcOrd="1" destOrd="0" presId="urn:microsoft.com/office/officeart/2005/8/layout/hierarchy1"/>
    <dgm:cxn modelId="{EE78B1E1-A8CC-48EB-BC0C-8257853C3323}" type="presParOf" srcId="{C136CD43-D9D4-4056-A26F-F690E431AB95}" destId="{AA34984B-8920-4AB0-8D94-A41FDF20A8C1}" srcOrd="1" destOrd="0" presId="urn:microsoft.com/office/officeart/2005/8/layout/hierarchy1"/>
    <dgm:cxn modelId="{97A13FA2-E41A-4FDF-A0E0-8389D732B6CF}" type="presParOf" srcId="{64D5D79C-C31C-46A8-81E9-9540144B9D40}" destId="{ED2F3E44-70B6-4FED-B172-DEF80DF4F0D1}" srcOrd="4" destOrd="0" presId="urn:microsoft.com/office/officeart/2005/8/layout/hierarchy1"/>
    <dgm:cxn modelId="{57078032-CA58-40F1-A4FB-0C5C39172A92}" type="presParOf" srcId="{64D5D79C-C31C-46A8-81E9-9540144B9D40}" destId="{99DE717A-D2E0-4630-A445-07742E9F5714}" srcOrd="5" destOrd="0" presId="urn:microsoft.com/office/officeart/2005/8/layout/hierarchy1"/>
    <dgm:cxn modelId="{0D758114-16AD-4278-9AE8-3D413B6C1500}" type="presParOf" srcId="{99DE717A-D2E0-4630-A445-07742E9F5714}" destId="{46EC32EF-93DF-4282-B887-1DEC0B8FCF16}" srcOrd="0" destOrd="0" presId="urn:microsoft.com/office/officeart/2005/8/layout/hierarchy1"/>
    <dgm:cxn modelId="{90F020A3-E3D0-4670-AAE7-E812636C41D6}" type="presParOf" srcId="{46EC32EF-93DF-4282-B887-1DEC0B8FCF16}" destId="{A6BCCC8F-E8C6-4645-8338-88EE9603C313}" srcOrd="0" destOrd="0" presId="urn:microsoft.com/office/officeart/2005/8/layout/hierarchy1"/>
    <dgm:cxn modelId="{F557831B-1DEC-43AA-B33B-7E7CE7788317}" type="presParOf" srcId="{46EC32EF-93DF-4282-B887-1DEC0B8FCF16}" destId="{779DAAC6-8BD0-4993-9F73-C77E25C85D4D}" srcOrd="1" destOrd="0" presId="urn:microsoft.com/office/officeart/2005/8/layout/hierarchy1"/>
    <dgm:cxn modelId="{ACC42202-AEC8-4C38-A5C5-F9CD0CBC08DB}" type="presParOf" srcId="{99DE717A-D2E0-4630-A445-07742E9F5714}" destId="{E1EE3CD7-1FAB-460D-8D89-1D0AC0CEDA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1C8A47-CE74-4BA5-8BF8-B7CE8A07B5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EBA503F-2D7D-4ACF-A9D2-93A7690FEB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Study for depth of understanding and connections among concepts that may not immediately appear related</a:t>
          </a:r>
        </a:p>
      </dgm:t>
    </dgm:pt>
    <dgm:pt modelId="{8B1F4077-284C-41D9-AC30-E4D59906DF99}" type="parTrans" cxnId="{FE42D669-172A-475D-868B-D88A3003BFAA}">
      <dgm:prSet/>
      <dgm:spPr/>
      <dgm:t>
        <a:bodyPr/>
        <a:lstStyle/>
        <a:p>
          <a:endParaRPr lang="en-US"/>
        </a:p>
      </dgm:t>
    </dgm:pt>
    <dgm:pt modelId="{1665CED2-E7DB-47FB-A37D-C6092E89E9A4}" type="sibTrans" cxnId="{FE42D669-172A-475D-868B-D88A3003BFAA}">
      <dgm:prSet/>
      <dgm:spPr/>
      <dgm:t>
        <a:bodyPr/>
        <a:lstStyle/>
        <a:p>
          <a:endParaRPr lang="en-US"/>
        </a:p>
      </dgm:t>
    </dgm:pt>
    <dgm:pt modelId="{565F2879-F857-4A32-BED1-C0D09ADDE0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Each course is vital – You cannot sacrifice one for another</a:t>
          </a:r>
        </a:p>
      </dgm:t>
    </dgm:pt>
    <dgm:pt modelId="{9B40CE12-8CF5-4554-818E-D08453314EC7}" type="parTrans" cxnId="{A94F5104-2A35-44BB-8BD3-4F1DCD929820}">
      <dgm:prSet/>
      <dgm:spPr/>
      <dgm:t>
        <a:bodyPr/>
        <a:lstStyle/>
        <a:p>
          <a:endParaRPr lang="en-US"/>
        </a:p>
      </dgm:t>
    </dgm:pt>
    <dgm:pt modelId="{C0FB297B-10B0-440B-9D35-FB643132DFC1}" type="sibTrans" cxnId="{A94F5104-2A35-44BB-8BD3-4F1DCD929820}">
      <dgm:prSet/>
      <dgm:spPr/>
      <dgm:t>
        <a:bodyPr/>
        <a:lstStyle/>
        <a:p>
          <a:endParaRPr lang="en-US"/>
        </a:p>
      </dgm:t>
    </dgm:pt>
    <dgm:pt modelId="{ED1D8212-2C8F-4BB6-9AE2-A9C978DA92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Managing your time is critical.  Use a calendar and have a plan for all assignments and assessments</a:t>
          </a:r>
        </a:p>
      </dgm:t>
    </dgm:pt>
    <dgm:pt modelId="{20822C73-252A-4E16-BD99-CFCBB03FDAB4}" type="parTrans" cxnId="{A76C93C2-0039-4694-BD28-4BBCA5A45CAC}">
      <dgm:prSet/>
      <dgm:spPr/>
      <dgm:t>
        <a:bodyPr/>
        <a:lstStyle/>
        <a:p>
          <a:endParaRPr lang="en-US"/>
        </a:p>
      </dgm:t>
    </dgm:pt>
    <dgm:pt modelId="{5E74676B-37C7-445E-9A21-9D2F85B2918F}" type="sibTrans" cxnId="{A76C93C2-0039-4694-BD28-4BBCA5A45CAC}">
      <dgm:prSet/>
      <dgm:spPr/>
      <dgm:t>
        <a:bodyPr/>
        <a:lstStyle/>
        <a:p>
          <a:endParaRPr lang="en-US"/>
        </a:p>
      </dgm:t>
    </dgm:pt>
    <dgm:pt modelId="{AEE8E7CC-4FFB-4CD1-B381-8A7F55E7D9A1}" type="pres">
      <dgm:prSet presAssocID="{D71C8A47-CE74-4BA5-8BF8-B7CE8A07B52C}" presName="root" presStyleCnt="0">
        <dgm:presLayoutVars>
          <dgm:dir/>
          <dgm:resizeHandles val="exact"/>
        </dgm:presLayoutVars>
      </dgm:prSet>
      <dgm:spPr/>
    </dgm:pt>
    <dgm:pt modelId="{82B7B17E-BCD1-4B58-859F-A06FB9AE5349}" type="pres">
      <dgm:prSet presAssocID="{DEBA503F-2D7D-4ACF-A9D2-93A7690FEBEA}" presName="compNode" presStyleCnt="0"/>
      <dgm:spPr/>
    </dgm:pt>
    <dgm:pt modelId="{79919A25-61C7-407A-B6C9-38F11651661D}" type="pres">
      <dgm:prSet presAssocID="{DEBA503F-2D7D-4ACF-A9D2-93A7690FEBEA}" presName="bgRect" presStyleLbl="bgShp" presStyleIdx="0" presStyleCnt="3"/>
      <dgm:spPr/>
    </dgm:pt>
    <dgm:pt modelId="{1C507B2B-227D-4D92-B81D-5733ABFDCB24}" type="pres">
      <dgm:prSet presAssocID="{DEBA503F-2D7D-4ACF-A9D2-93A7690FEB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2F24D12-36D2-4214-8D03-2D2CDBA341A9}" type="pres">
      <dgm:prSet presAssocID="{DEBA503F-2D7D-4ACF-A9D2-93A7690FEBEA}" presName="spaceRect" presStyleCnt="0"/>
      <dgm:spPr/>
    </dgm:pt>
    <dgm:pt modelId="{FD1B487A-6DF0-4171-872A-8388B5710B22}" type="pres">
      <dgm:prSet presAssocID="{DEBA503F-2D7D-4ACF-A9D2-93A7690FEBEA}" presName="parTx" presStyleLbl="revTx" presStyleIdx="0" presStyleCnt="3">
        <dgm:presLayoutVars>
          <dgm:chMax val="0"/>
          <dgm:chPref val="0"/>
        </dgm:presLayoutVars>
      </dgm:prSet>
      <dgm:spPr/>
    </dgm:pt>
    <dgm:pt modelId="{221F8F9B-7321-4240-822E-36FACFEF0E0B}" type="pres">
      <dgm:prSet presAssocID="{1665CED2-E7DB-47FB-A37D-C6092E89E9A4}" presName="sibTrans" presStyleCnt="0"/>
      <dgm:spPr/>
    </dgm:pt>
    <dgm:pt modelId="{E8D192A6-0977-4E5A-A1A1-9D7A420E5050}" type="pres">
      <dgm:prSet presAssocID="{565F2879-F857-4A32-BED1-C0D09ADDE069}" presName="compNode" presStyleCnt="0"/>
      <dgm:spPr/>
    </dgm:pt>
    <dgm:pt modelId="{5486A9FC-D8FC-4D47-BE53-666977DB94CD}" type="pres">
      <dgm:prSet presAssocID="{565F2879-F857-4A32-BED1-C0D09ADDE069}" presName="bgRect" presStyleLbl="bgShp" presStyleIdx="1" presStyleCnt="3"/>
      <dgm:spPr/>
    </dgm:pt>
    <dgm:pt modelId="{0F702074-E6B2-4ECC-BE0A-D0305BFA669E}" type="pres">
      <dgm:prSet presAssocID="{565F2879-F857-4A32-BED1-C0D09ADDE0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031FAF29-FD83-4F4E-973B-0F1E5183D083}" type="pres">
      <dgm:prSet presAssocID="{565F2879-F857-4A32-BED1-C0D09ADDE069}" presName="spaceRect" presStyleCnt="0"/>
      <dgm:spPr/>
    </dgm:pt>
    <dgm:pt modelId="{4EAC973B-B6A6-45A1-B7EC-AB1BE5ACB180}" type="pres">
      <dgm:prSet presAssocID="{565F2879-F857-4A32-BED1-C0D09ADDE069}" presName="parTx" presStyleLbl="revTx" presStyleIdx="1" presStyleCnt="3">
        <dgm:presLayoutVars>
          <dgm:chMax val="0"/>
          <dgm:chPref val="0"/>
        </dgm:presLayoutVars>
      </dgm:prSet>
      <dgm:spPr/>
    </dgm:pt>
    <dgm:pt modelId="{B8F78CCA-11B3-4742-8FD5-342BD82AF6BD}" type="pres">
      <dgm:prSet presAssocID="{C0FB297B-10B0-440B-9D35-FB643132DFC1}" presName="sibTrans" presStyleCnt="0"/>
      <dgm:spPr/>
    </dgm:pt>
    <dgm:pt modelId="{355E6AA2-E59A-4F67-8D40-1DDA1550B097}" type="pres">
      <dgm:prSet presAssocID="{ED1D8212-2C8F-4BB6-9AE2-A9C978DA92A8}" presName="compNode" presStyleCnt="0"/>
      <dgm:spPr/>
    </dgm:pt>
    <dgm:pt modelId="{8A22AFD1-A820-4289-BABD-4E55478F1661}" type="pres">
      <dgm:prSet presAssocID="{ED1D8212-2C8F-4BB6-9AE2-A9C978DA92A8}" presName="bgRect" presStyleLbl="bgShp" presStyleIdx="2" presStyleCnt="3"/>
      <dgm:spPr/>
    </dgm:pt>
    <dgm:pt modelId="{764BFE2D-D8CD-4626-A4DB-D236574C2A5F}" type="pres">
      <dgm:prSet presAssocID="{ED1D8212-2C8F-4BB6-9AE2-A9C978DA92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0216431-C74D-4713-8AE4-A5CA69E36EFA}" type="pres">
      <dgm:prSet presAssocID="{ED1D8212-2C8F-4BB6-9AE2-A9C978DA92A8}" presName="spaceRect" presStyleCnt="0"/>
      <dgm:spPr/>
    </dgm:pt>
    <dgm:pt modelId="{ED236887-D100-476D-8AE1-B440BA448882}" type="pres">
      <dgm:prSet presAssocID="{ED1D8212-2C8F-4BB6-9AE2-A9C978DA92A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4F5104-2A35-44BB-8BD3-4F1DCD929820}" srcId="{D71C8A47-CE74-4BA5-8BF8-B7CE8A07B52C}" destId="{565F2879-F857-4A32-BED1-C0D09ADDE069}" srcOrd="1" destOrd="0" parTransId="{9B40CE12-8CF5-4554-818E-D08453314EC7}" sibTransId="{C0FB297B-10B0-440B-9D35-FB643132DFC1}"/>
    <dgm:cxn modelId="{906F1C17-8AD5-4F68-B055-13919ADCE743}" type="presOf" srcId="{ED1D8212-2C8F-4BB6-9AE2-A9C978DA92A8}" destId="{ED236887-D100-476D-8AE1-B440BA448882}" srcOrd="0" destOrd="0" presId="urn:microsoft.com/office/officeart/2018/2/layout/IconVerticalSolidList"/>
    <dgm:cxn modelId="{FE42D669-172A-475D-868B-D88A3003BFAA}" srcId="{D71C8A47-CE74-4BA5-8BF8-B7CE8A07B52C}" destId="{DEBA503F-2D7D-4ACF-A9D2-93A7690FEBEA}" srcOrd="0" destOrd="0" parTransId="{8B1F4077-284C-41D9-AC30-E4D59906DF99}" sibTransId="{1665CED2-E7DB-47FB-A37D-C6092E89E9A4}"/>
    <dgm:cxn modelId="{AE378253-1B73-4893-9044-907EC17ABF46}" type="presOf" srcId="{565F2879-F857-4A32-BED1-C0D09ADDE069}" destId="{4EAC973B-B6A6-45A1-B7EC-AB1BE5ACB180}" srcOrd="0" destOrd="0" presId="urn:microsoft.com/office/officeart/2018/2/layout/IconVerticalSolidList"/>
    <dgm:cxn modelId="{39825794-0AC6-4EC1-89ED-C4E8D3434D96}" type="presOf" srcId="{DEBA503F-2D7D-4ACF-A9D2-93A7690FEBEA}" destId="{FD1B487A-6DF0-4171-872A-8388B5710B22}" srcOrd="0" destOrd="0" presId="urn:microsoft.com/office/officeart/2018/2/layout/IconVerticalSolidList"/>
    <dgm:cxn modelId="{2E5DC6C1-8BAD-4F6E-932F-7E40508A8AD5}" type="presOf" srcId="{D71C8A47-CE74-4BA5-8BF8-B7CE8A07B52C}" destId="{AEE8E7CC-4FFB-4CD1-B381-8A7F55E7D9A1}" srcOrd="0" destOrd="0" presId="urn:microsoft.com/office/officeart/2018/2/layout/IconVerticalSolidList"/>
    <dgm:cxn modelId="{A76C93C2-0039-4694-BD28-4BBCA5A45CAC}" srcId="{D71C8A47-CE74-4BA5-8BF8-B7CE8A07B52C}" destId="{ED1D8212-2C8F-4BB6-9AE2-A9C978DA92A8}" srcOrd="2" destOrd="0" parTransId="{20822C73-252A-4E16-BD99-CFCBB03FDAB4}" sibTransId="{5E74676B-37C7-445E-9A21-9D2F85B2918F}"/>
    <dgm:cxn modelId="{E082A3B1-E912-46C8-8F9B-DF07BAA8FCB7}" type="presParOf" srcId="{AEE8E7CC-4FFB-4CD1-B381-8A7F55E7D9A1}" destId="{82B7B17E-BCD1-4B58-859F-A06FB9AE5349}" srcOrd="0" destOrd="0" presId="urn:microsoft.com/office/officeart/2018/2/layout/IconVerticalSolidList"/>
    <dgm:cxn modelId="{BD250E4A-4D78-4FBA-ACA3-824C1BAC74EB}" type="presParOf" srcId="{82B7B17E-BCD1-4B58-859F-A06FB9AE5349}" destId="{79919A25-61C7-407A-B6C9-38F11651661D}" srcOrd="0" destOrd="0" presId="urn:microsoft.com/office/officeart/2018/2/layout/IconVerticalSolidList"/>
    <dgm:cxn modelId="{50A7710D-A426-4717-A5AA-5D8EFFC47C52}" type="presParOf" srcId="{82B7B17E-BCD1-4B58-859F-A06FB9AE5349}" destId="{1C507B2B-227D-4D92-B81D-5733ABFDCB24}" srcOrd="1" destOrd="0" presId="urn:microsoft.com/office/officeart/2018/2/layout/IconVerticalSolidList"/>
    <dgm:cxn modelId="{6953F3CF-9234-4C48-AF7A-6674071D6226}" type="presParOf" srcId="{82B7B17E-BCD1-4B58-859F-A06FB9AE5349}" destId="{D2F24D12-36D2-4214-8D03-2D2CDBA341A9}" srcOrd="2" destOrd="0" presId="urn:microsoft.com/office/officeart/2018/2/layout/IconVerticalSolidList"/>
    <dgm:cxn modelId="{78265F08-B811-4432-A48D-AA67AD03AF00}" type="presParOf" srcId="{82B7B17E-BCD1-4B58-859F-A06FB9AE5349}" destId="{FD1B487A-6DF0-4171-872A-8388B5710B22}" srcOrd="3" destOrd="0" presId="urn:microsoft.com/office/officeart/2018/2/layout/IconVerticalSolidList"/>
    <dgm:cxn modelId="{1E9A0EA1-E090-4596-BC69-7FA321CEA820}" type="presParOf" srcId="{AEE8E7CC-4FFB-4CD1-B381-8A7F55E7D9A1}" destId="{221F8F9B-7321-4240-822E-36FACFEF0E0B}" srcOrd="1" destOrd="0" presId="urn:microsoft.com/office/officeart/2018/2/layout/IconVerticalSolidList"/>
    <dgm:cxn modelId="{07E62018-BE28-462A-9DD0-7FECE327D103}" type="presParOf" srcId="{AEE8E7CC-4FFB-4CD1-B381-8A7F55E7D9A1}" destId="{E8D192A6-0977-4E5A-A1A1-9D7A420E5050}" srcOrd="2" destOrd="0" presId="urn:microsoft.com/office/officeart/2018/2/layout/IconVerticalSolidList"/>
    <dgm:cxn modelId="{F109369B-80C0-4D03-819C-3DCEAC8160A1}" type="presParOf" srcId="{E8D192A6-0977-4E5A-A1A1-9D7A420E5050}" destId="{5486A9FC-D8FC-4D47-BE53-666977DB94CD}" srcOrd="0" destOrd="0" presId="urn:microsoft.com/office/officeart/2018/2/layout/IconVerticalSolidList"/>
    <dgm:cxn modelId="{8020FD20-BC7B-40A4-AAE7-4362E7BD9F41}" type="presParOf" srcId="{E8D192A6-0977-4E5A-A1A1-9D7A420E5050}" destId="{0F702074-E6B2-4ECC-BE0A-D0305BFA669E}" srcOrd="1" destOrd="0" presId="urn:microsoft.com/office/officeart/2018/2/layout/IconVerticalSolidList"/>
    <dgm:cxn modelId="{0BB765C6-5FE8-436D-8A99-F5E69D8C1F32}" type="presParOf" srcId="{E8D192A6-0977-4E5A-A1A1-9D7A420E5050}" destId="{031FAF29-FD83-4F4E-973B-0F1E5183D083}" srcOrd="2" destOrd="0" presId="urn:microsoft.com/office/officeart/2018/2/layout/IconVerticalSolidList"/>
    <dgm:cxn modelId="{6AEB17A6-A439-4ACF-8964-2E9E5C3D62DE}" type="presParOf" srcId="{E8D192A6-0977-4E5A-A1A1-9D7A420E5050}" destId="{4EAC973B-B6A6-45A1-B7EC-AB1BE5ACB180}" srcOrd="3" destOrd="0" presId="urn:microsoft.com/office/officeart/2018/2/layout/IconVerticalSolidList"/>
    <dgm:cxn modelId="{4A5FF886-DC4A-45B0-9AA3-00F220CCF855}" type="presParOf" srcId="{AEE8E7CC-4FFB-4CD1-B381-8A7F55E7D9A1}" destId="{B8F78CCA-11B3-4742-8FD5-342BD82AF6BD}" srcOrd="3" destOrd="0" presId="urn:microsoft.com/office/officeart/2018/2/layout/IconVerticalSolidList"/>
    <dgm:cxn modelId="{333931A3-998E-4CCA-BC98-2B29422FCB5C}" type="presParOf" srcId="{AEE8E7CC-4FFB-4CD1-B381-8A7F55E7D9A1}" destId="{355E6AA2-E59A-4F67-8D40-1DDA1550B097}" srcOrd="4" destOrd="0" presId="urn:microsoft.com/office/officeart/2018/2/layout/IconVerticalSolidList"/>
    <dgm:cxn modelId="{FB6B9081-D95E-4E78-A9E1-3C40E100B633}" type="presParOf" srcId="{355E6AA2-E59A-4F67-8D40-1DDA1550B097}" destId="{8A22AFD1-A820-4289-BABD-4E55478F1661}" srcOrd="0" destOrd="0" presId="urn:microsoft.com/office/officeart/2018/2/layout/IconVerticalSolidList"/>
    <dgm:cxn modelId="{B2CFD987-0520-4433-9AF5-C6A1EDE6BAFF}" type="presParOf" srcId="{355E6AA2-E59A-4F67-8D40-1DDA1550B097}" destId="{764BFE2D-D8CD-4626-A4DB-D236574C2A5F}" srcOrd="1" destOrd="0" presId="urn:microsoft.com/office/officeart/2018/2/layout/IconVerticalSolidList"/>
    <dgm:cxn modelId="{A13F38DF-4643-41F1-B2A2-0A4C55545B76}" type="presParOf" srcId="{355E6AA2-E59A-4F67-8D40-1DDA1550B097}" destId="{B0216431-C74D-4713-8AE4-A5CA69E36EFA}" srcOrd="2" destOrd="0" presId="urn:microsoft.com/office/officeart/2018/2/layout/IconVerticalSolidList"/>
    <dgm:cxn modelId="{0C4F9B2A-7BF6-4646-8189-593499952892}" type="presParOf" srcId="{355E6AA2-E59A-4F67-8D40-1DDA1550B097}" destId="{ED236887-D100-476D-8AE1-B440BA4488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9F7D1AB-2256-401E-B000-D3E9C552C6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8D42B-C392-48C6-8C6E-33150FC67083}">
      <dgm:prSet/>
      <dgm:spPr/>
      <dgm:t>
        <a:bodyPr/>
        <a:lstStyle/>
        <a:p>
          <a:r>
            <a:rPr lang="en-US"/>
            <a:t>What elements make up the Diploma calculation?</a:t>
          </a:r>
        </a:p>
      </dgm:t>
    </dgm:pt>
    <dgm:pt modelId="{234B2E54-F9FC-4C4E-A624-FFD90378A2CA}" type="parTrans" cxnId="{0F8128F1-2460-43A5-9223-723192CA87B7}">
      <dgm:prSet/>
      <dgm:spPr/>
      <dgm:t>
        <a:bodyPr/>
        <a:lstStyle/>
        <a:p>
          <a:endParaRPr lang="en-US"/>
        </a:p>
      </dgm:t>
    </dgm:pt>
    <dgm:pt modelId="{1586EE9A-DBB0-4E5D-9BEF-1A6F2EBB9FAD}" type="sibTrans" cxnId="{0F8128F1-2460-43A5-9223-723192CA87B7}">
      <dgm:prSet/>
      <dgm:spPr/>
      <dgm:t>
        <a:bodyPr/>
        <a:lstStyle/>
        <a:p>
          <a:endParaRPr lang="en-US"/>
        </a:p>
      </dgm:t>
    </dgm:pt>
    <dgm:pt modelId="{850A4E1D-03F5-4425-A329-97DDF1B63DE8}">
      <dgm:prSet/>
      <dgm:spPr/>
      <dgm:t>
        <a:bodyPr/>
        <a:lstStyle/>
        <a:p>
          <a:r>
            <a:rPr lang="en-US"/>
            <a:t>What is the score scale for IB courses?</a:t>
          </a:r>
        </a:p>
      </dgm:t>
    </dgm:pt>
    <dgm:pt modelId="{EEF55C07-A53B-4A3E-BFFF-C3FC18DAB6E0}" type="parTrans" cxnId="{438A4316-F0D0-4200-AA94-22532E497E41}">
      <dgm:prSet/>
      <dgm:spPr/>
      <dgm:t>
        <a:bodyPr/>
        <a:lstStyle/>
        <a:p>
          <a:endParaRPr lang="en-US"/>
        </a:p>
      </dgm:t>
    </dgm:pt>
    <dgm:pt modelId="{26AA0584-AC57-4AA4-BA06-1DD8D35C336A}" type="sibTrans" cxnId="{438A4316-F0D0-4200-AA94-22532E497E41}">
      <dgm:prSet/>
      <dgm:spPr/>
      <dgm:t>
        <a:bodyPr/>
        <a:lstStyle/>
        <a:p>
          <a:endParaRPr lang="en-US"/>
        </a:p>
      </dgm:t>
    </dgm:pt>
    <dgm:pt modelId="{7794953F-97DF-4D7D-B8E5-F3DA876A60B8}">
      <dgm:prSet/>
      <dgm:spPr/>
      <dgm:t>
        <a:bodyPr/>
        <a:lstStyle/>
        <a:p>
          <a:r>
            <a:rPr lang="en-US"/>
            <a:t>What is the score scale for EE &amp; TOK?</a:t>
          </a:r>
        </a:p>
      </dgm:t>
    </dgm:pt>
    <dgm:pt modelId="{11028AFD-073F-401C-A8AE-5D9F59F2A968}" type="parTrans" cxnId="{F9AD0F78-7A5D-4A24-8702-2FA5C0B67DAB}">
      <dgm:prSet/>
      <dgm:spPr/>
      <dgm:t>
        <a:bodyPr/>
        <a:lstStyle/>
        <a:p>
          <a:endParaRPr lang="en-US"/>
        </a:p>
      </dgm:t>
    </dgm:pt>
    <dgm:pt modelId="{F3072CC3-33F9-412A-9307-0BE008B798E7}" type="sibTrans" cxnId="{F9AD0F78-7A5D-4A24-8702-2FA5C0B67DAB}">
      <dgm:prSet/>
      <dgm:spPr/>
      <dgm:t>
        <a:bodyPr/>
        <a:lstStyle/>
        <a:p>
          <a:endParaRPr lang="en-US"/>
        </a:p>
      </dgm:t>
    </dgm:pt>
    <dgm:pt modelId="{3C6A6CB3-3A91-4E28-B46B-3BA33C0563E2}">
      <dgm:prSet/>
      <dgm:spPr/>
      <dgm:t>
        <a:bodyPr/>
        <a:lstStyle/>
        <a:p>
          <a:r>
            <a:rPr lang="en-US"/>
            <a:t>What’s the score in an IB course that puts a person out of the running for the Diploma?</a:t>
          </a:r>
        </a:p>
      </dgm:t>
    </dgm:pt>
    <dgm:pt modelId="{3E685C1C-298F-4055-B481-7F2DE1F34B4D}" type="parTrans" cxnId="{355CEE34-E87D-445E-B10F-D03B6362F3CE}">
      <dgm:prSet/>
      <dgm:spPr/>
      <dgm:t>
        <a:bodyPr/>
        <a:lstStyle/>
        <a:p>
          <a:endParaRPr lang="en-US"/>
        </a:p>
      </dgm:t>
    </dgm:pt>
    <dgm:pt modelId="{EBD19C8F-F947-417F-BC7F-5333406C43CE}" type="sibTrans" cxnId="{355CEE34-E87D-445E-B10F-D03B6362F3CE}">
      <dgm:prSet/>
      <dgm:spPr/>
      <dgm:t>
        <a:bodyPr/>
        <a:lstStyle/>
        <a:p>
          <a:endParaRPr lang="en-US"/>
        </a:p>
      </dgm:t>
    </dgm:pt>
    <dgm:pt modelId="{CB953019-D43D-40AC-8BB6-DD4918986C73}">
      <dgm:prSet/>
      <dgm:spPr/>
      <dgm:t>
        <a:bodyPr/>
        <a:lstStyle/>
        <a:p>
          <a:r>
            <a:rPr lang="en-US"/>
            <a:t>What’s the score EE or TOK that puts a person out of the running for the Diploma?</a:t>
          </a:r>
        </a:p>
      </dgm:t>
    </dgm:pt>
    <dgm:pt modelId="{1EF33F36-3F45-4A58-85BF-622BAC8E5C6E}" type="parTrans" cxnId="{3505A2D2-1E9C-44BA-998C-AD2CAEB54203}">
      <dgm:prSet/>
      <dgm:spPr/>
      <dgm:t>
        <a:bodyPr/>
        <a:lstStyle/>
        <a:p>
          <a:endParaRPr lang="en-US"/>
        </a:p>
      </dgm:t>
    </dgm:pt>
    <dgm:pt modelId="{F4B39594-7B64-4D7C-AAF6-A0D00646EA62}" type="sibTrans" cxnId="{3505A2D2-1E9C-44BA-998C-AD2CAEB54203}">
      <dgm:prSet/>
      <dgm:spPr/>
      <dgm:t>
        <a:bodyPr/>
        <a:lstStyle/>
        <a:p>
          <a:endParaRPr lang="en-US"/>
        </a:p>
      </dgm:t>
    </dgm:pt>
    <dgm:pt modelId="{C0E662E9-93E4-44DE-8E74-40C1CF3424BD}" type="pres">
      <dgm:prSet presAssocID="{B9F7D1AB-2256-401E-B000-D3E9C552C606}" presName="linear" presStyleCnt="0">
        <dgm:presLayoutVars>
          <dgm:animLvl val="lvl"/>
          <dgm:resizeHandles val="exact"/>
        </dgm:presLayoutVars>
      </dgm:prSet>
      <dgm:spPr/>
    </dgm:pt>
    <dgm:pt modelId="{DE5D007E-24C1-4C4B-BB7A-7AD2A0B5BFD9}" type="pres">
      <dgm:prSet presAssocID="{4428D42B-C392-48C6-8C6E-33150FC6708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B2A2FB-2D3D-4E50-B09D-E64B15258D77}" type="pres">
      <dgm:prSet presAssocID="{1586EE9A-DBB0-4E5D-9BEF-1A6F2EBB9FAD}" presName="spacer" presStyleCnt="0"/>
      <dgm:spPr/>
    </dgm:pt>
    <dgm:pt modelId="{7926ACF3-57DF-49F4-8381-837EE709B2F5}" type="pres">
      <dgm:prSet presAssocID="{850A4E1D-03F5-4425-A329-97DDF1B63D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01C36F-F800-4A4A-98D2-A976F526BBFA}" type="pres">
      <dgm:prSet presAssocID="{26AA0584-AC57-4AA4-BA06-1DD8D35C336A}" presName="spacer" presStyleCnt="0"/>
      <dgm:spPr/>
    </dgm:pt>
    <dgm:pt modelId="{35C76D6D-0D9B-40FF-B098-04A1ED2A3D16}" type="pres">
      <dgm:prSet presAssocID="{7794953F-97DF-4D7D-B8E5-F3DA876A60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C07200-3145-4338-8415-FC6470C3173B}" type="pres">
      <dgm:prSet presAssocID="{F3072CC3-33F9-412A-9307-0BE008B798E7}" presName="spacer" presStyleCnt="0"/>
      <dgm:spPr/>
    </dgm:pt>
    <dgm:pt modelId="{D07872C7-3F52-4FEE-B924-65AA0D00D7F8}" type="pres">
      <dgm:prSet presAssocID="{3C6A6CB3-3A91-4E28-B46B-3BA33C0563E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C0AF9C-02D9-46AB-926B-E706DA47BCBE}" type="pres">
      <dgm:prSet presAssocID="{EBD19C8F-F947-417F-BC7F-5333406C43CE}" presName="spacer" presStyleCnt="0"/>
      <dgm:spPr/>
    </dgm:pt>
    <dgm:pt modelId="{DA9834FC-912B-452E-9089-6CA720FB6D7A}" type="pres">
      <dgm:prSet presAssocID="{CB953019-D43D-40AC-8BB6-DD4918986C7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D9FF60C-CCD4-4483-9AF3-0715DA774016}" type="presOf" srcId="{4428D42B-C392-48C6-8C6E-33150FC67083}" destId="{DE5D007E-24C1-4C4B-BB7A-7AD2A0B5BFD9}" srcOrd="0" destOrd="0" presId="urn:microsoft.com/office/officeart/2005/8/layout/vList2"/>
    <dgm:cxn modelId="{438A4316-F0D0-4200-AA94-22532E497E41}" srcId="{B9F7D1AB-2256-401E-B000-D3E9C552C606}" destId="{850A4E1D-03F5-4425-A329-97DDF1B63DE8}" srcOrd="1" destOrd="0" parTransId="{EEF55C07-A53B-4A3E-BFFF-C3FC18DAB6E0}" sibTransId="{26AA0584-AC57-4AA4-BA06-1DD8D35C336A}"/>
    <dgm:cxn modelId="{BD700321-F1D7-4775-9830-48F98108831D}" type="presOf" srcId="{CB953019-D43D-40AC-8BB6-DD4918986C73}" destId="{DA9834FC-912B-452E-9089-6CA720FB6D7A}" srcOrd="0" destOrd="0" presId="urn:microsoft.com/office/officeart/2005/8/layout/vList2"/>
    <dgm:cxn modelId="{A816AC2D-BD11-4ACD-90BA-9DEB8874D251}" type="presOf" srcId="{850A4E1D-03F5-4425-A329-97DDF1B63DE8}" destId="{7926ACF3-57DF-49F4-8381-837EE709B2F5}" srcOrd="0" destOrd="0" presId="urn:microsoft.com/office/officeart/2005/8/layout/vList2"/>
    <dgm:cxn modelId="{355CEE34-E87D-445E-B10F-D03B6362F3CE}" srcId="{B9F7D1AB-2256-401E-B000-D3E9C552C606}" destId="{3C6A6CB3-3A91-4E28-B46B-3BA33C0563E2}" srcOrd="3" destOrd="0" parTransId="{3E685C1C-298F-4055-B481-7F2DE1F34B4D}" sibTransId="{EBD19C8F-F947-417F-BC7F-5333406C43CE}"/>
    <dgm:cxn modelId="{7D5BF23C-C7C0-4571-A267-D8DA81158F72}" type="presOf" srcId="{7794953F-97DF-4D7D-B8E5-F3DA876A60B8}" destId="{35C76D6D-0D9B-40FF-B098-04A1ED2A3D16}" srcOrd="0" destOrd="0" presId="urn:microsoft.com/office/officeart/2005/8/layout/vList2"/>
    <dgm:cxn modelId="{F9AD0F78-7A5D-4A24-8702-2FA5C0B67DAB}" srcId="{B9F7D1AB-2256-401E-B000-D3E9C552C606}" destId="{7794953F-97DF-4D7D-B8E5-F3DA876A60B8}" srcOrd="2" destOrd="0" parTransId="{11028AFD-073F-401C-A8AE-5D9F59F2A968}" sibTransId="{F3072CC3-33F9-412A-9307-0BE008B798E7}"/>
    <dgm:cxn modelId="{08D04397-8F7A-46F5-BDFB-16F310002F49}" type="presOf" srcId="{B9F7D1AB-2256-401E-B000-D3E9C552C606}" destId="{C0E662E9-93E4-44DE-8E74-40C1CF3424BD}" srcOrd="0" destOrd="0" presId="urn:microsoft.com/office/officeart/2005/8/layout/vList2"/>
    <dgm:cxn modelId="{3505A2D2-1E9C-44BA-998C-AD2CAEB54203}" srcId="{B9F7D1AB-2256-401E-B000-D3E9C552C606}" destId="{CB953019-D43D-40AC-8BB6-DD4918986C73}" srcOrd="4" destOrd="0" parTransId="{1EF33F36-3F45-4A58-85BF-622BAC8E5C6E}" sibTransId="{F4B39594-7B64-4D7C-AAF6-A0D00646EA62}"/>
    <dgm:cxn modelId="{FF50E7E9-6FC8-4E33-9524-F5C9C548A48D}" type="presOf" srcId="{3C6A6CB3-3A91-4E28-B46B-3BA33C0563E2}" destId="{D07872C7-3F52-4FEE-B924-65AA0D00D7F8}" srcOrd="0" destOrd="0" presId="urn:microsoft.com/office/officeart/2005/8/layout/vList2"/>
    <dgm:cxn modelId="{0F8128F1-2460-43A5-9223-723192CA87B7}" srcId="{B9F7D1AB-2256-401E-B000-D3E9C552C606}" destId="{4428D42B-C392-48C6-8C6E-33150FC67083}" srcOrd="0" destOrd="0" parTransId="{234B2E54-F9FC-4C4E-A624-FFD90378A2CA}" sibTransId="{1586EE9A-DBB0-4E5D-9BEF-1A6F2EBB9FAD}"/>
    <dgm:cxn modelId="{30A00A5B-A48F-404A-A17A-B16639F58260}" type="presParOf" srcId="{C0E662E9-93E4-44DE-8E74-40C1CF3424BD}" destId="{DE5D007E-24C1-4C4B-BB7A-7AD2A0B5BFD9}" srcOrd="0" destOrd="0" presId="urn:microsoft.com/office/officeart/2005/8/layout/vList2"/>
    <dgm:cxn modelId="{8998FAA0-E109-468C-8201-8B3F51B395F6}" type="presParOf" srcId="{C0E662E9-93E4-44DE-8E74-40C1CF3424BD}" destId="{F9B2A2FB-2D3D-4E50-B09D-E64B15258D77}" srcOrd="1" destOrd="0" presId="urn:microsoft.com/office/officeart/2005/8/layout/vList2"/>
    <dgm:cxn modelId="{29ADDC42-A294-4F5E-80B9-1859DB3B0FD6}" type="presParOf" srcId="{C0E662E9-93E4-44DE-8E74-40C1CF3424BD}" destId="{7926ACF3-57DF-49F4-8381-837EE709B2F5}" srcOrd="2" destOrd="0" presId="urn:microsoft.com/office/officeart/2005/8/layout/vList2"/>
    <dgm:cxn modelId="{66A07550-3170-4AAF-BCBA-558E729C7473}" type="presParOf" srcId="{C0E662E9-93E4-44DE-8E74-40C1CF3424BD}" destId="{4E01C36F-F800-4A4A-98D2-A976F526BBFA}" srcOrd="3" destOrd="0" presId="urn:microsoft.com/office/officeart/2005/8/layout/vList2"/>
    <dgm:cxn modelId="{1F21A96D-5892-459C-BD7A-ACC9AF1D6BDE}" type="presParOf" srcId="{C0E662E9-93E4-44DE-8E74-40C1CF3424BD}" destId="{35C76D6D-0D9B-40FF-B098-04A1ED2A3D16}" srcOrd="4" destOrd="0" presId="urn:microsoft.com/office/officeart/2005/8/layout/vList2"/>
    <dgm:cxn modelId="{3698E6FB-03F9-4B35-958E-92E067D6BDB1}" type="presParOf" srcId="{C0E662E9-93E4-44DE-8E74-40C1CF3424BD}" destId="{89C07200-3145-4338-8415-FC6470C3173B}" srcOrd="5" destOrd="0" presId="urn:microsoft.com/office/officeart/2005/8/layout/vList2"/>
    <dgm:cxn modelId="{AA0CBADB-45F2-4083-88A1-2572D524F491}" type="presParOf" srcId="{C0E662E9-93E4-44DE-8E74-40C1CF3424BD}" destId="{D07872C7-3F52-4FEE-B924-65AA0D00D7F8}" srcOrd="6" destOrd="0" presId="urn:microsoft.com/office/officeart/2005/8/layout/vList2"/>
    <dgm:cxn modelId="{8FC7E4EB-091B-4E15-86EF-94073BF70382}" type="presParOf" srcId="{C0E662E9-93E4-44DE-8E74-40C1CF3424BD}" destId="{65C0AF9C-02D9-46AB-926B-E706DA47BCBE}" srcOrd="7" destOrd="0" presId="urn:microsoft.com/office/officeart/2005/8/layout/vList2"/>
    <dgm:cxn modelId="{BBDC2971-E7AB-401F-98DB-A78328E962B1}" type="presParOf" srcId="{C0E662E9-93E4-44DE-8E74-40C1CF3424BD}" destId="{DA9834FC-912B-452E-9089-6CA720FB6D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22D92-E3FD-48A0-86F1-5930C64353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3BB7F-00B5-409D-8289-17B96F92F9D9}">
      <dgm:prSet custT="1"/>
      <dgm:spPr/>
      <dgm:t>
        <a:bodyPr/>
        <a:lstStyle/>
        <a:p>
          <a:r>
            <a:rPr lang="en-US" sz="2000" baseline="0">
              <a:latin typeface="Corbel" panose="020B0503020204020204"/>
            </a:rPr>
            <a:t>Xello</a:t>
          </a:r>
          <a:r>
            <a:rPr lang="en-US" sz="2000" baseline="0"/>
            <a:t>!</a:t>
          </a:r>
          <a:endParaRPr lang="en-US" sz="2000"/>
        </a:p>
      </dgm:t>
    </dgm:pt>
    <dgm:pt modelId="{BAE78C2D-BF6A-4AB7-B2BA-7066253AF7DF}" type="parTrans" cxnId="{9718B975-0090-43F8-BFDD-3331E884DF0B}">
      <dgm:prSet/>
      <dgm:spPr/>
      <dgm:t>
        <a:bodyPr/>
        <a:lstStyle/>
        <a:p>
          <a:endParaRPr lang="en-US"/>
        </a:p>
      </dgm:t>
    </dgm:pt>
    <dgm:pt modelId="{ED055E5F-E8D5-432F-838E-9558647586DD}" type="sibTrans" cxnId="{9718B975-0090-43F8-BFDD-3331E884DF0B}">
      <dgm:prSet/>
      <dgm:spPr/>
      <dgm:t>
        <a:bodyPr/>
        <a:lstStyle/>
        <a:p>
          <a:endParaRPr lang="en-US"/>
        </a:p>
      </dgm:t>
    </dgm:pt>
    <dgm:pt modelId="{E2CA5405-64AD-4FCE-AF41-5994B2C75771}">
      <dgm:prSet custT="1"/>
      <dgm:spPr/>
      <dgm:t>
        <a:bodyPr/>
        <a:lstStyle/>
        <a:p>
          <a:r>
            <a:rPr lang="en-US" sz="2000" baseline="0"/>
            <a:t>Florida Shines - www.floridashines.org</a:t>
          </a:r>
          <a:endParaRPr lang="en-US" sz="2000"/>
        </a:p>
      </dgm:t>
    </dgm:pt>
    <dgm:pt modelId="{0D5DA7F9-15AE-42EE-901E-48EAAC7FF0F3}" type="parTrans" cxnId="{6BC2BDDE-EB8B-4B07-96C8-8C771487F697}">
      <dgm:prSet/>
      <dgm:spPr/>
      <dgm:t>
        <a:bodyPr/>
        <a:lstStyle/>
        <a:p>
          <a:endParaRPr lang="en-US"/>
        </a:p>
      </dgm:t>
    </dgm:pt>
    <dgm:pt modelId="{0A20DD4F-EFF4-4175-90D5-BB9192C432D6}" type="sibTrans" cxnId="{6BC2BDDE-EB8B-4B07-96C8-8C771487F697}">
      <dgm:prSet/>
      <dgm:spPr/>
      <dgm:t>
        <a:bodyPr/>
        <a:lstStyle/>
        <a:p>
          <a:endParaRPr lang="en-US"/>
        </a:p>
      </dgm:t>
    </dgm:pt>
    <dgm:pt modelId="{A1881669-ADC1-456C-B451-D973EA668F27}">
      <dgm:prSet custT="1"/>
      <dgm:spPr/>
      <dgm:t>
        <a:bodyPr/>
        <a:lstStyle/>
        <a:p>
          <a:r>
            <a:rPr lang="en-US" sz="2000" baseline="0"/>
            <a:t>Big Future </a:t>
          </a:r>
          <a:r>
            <a:rPr lang="en-US" sz="2000" baseline="0" err="1"/>
            <a:t>Collegeboard</a:t>
          </a:r>
          <a:r>
            <a:rPr lang="en-US" sz="2000" baseline="0"/>
            <a:t> - www.bigfuture.collegeboard.org </a:t>
          </a:r>
          <a:endParaRPr lang="en-US" sz="2000"/>
        </a:p>
      </dgm:t>
    </dgm:pt>
    <dgm:pt modelId="{BAD89F61-5E20-4920-91B3-C822546233C5}" type="parTrans" cxnId="{4BDA25EF-A44E-4BEF-9DAF-7E533FE89100}">
      <dgm:prSet/>
      <dgm:spPr/>
      <dgm:t>
        <a:bodyPr/>
        <a:lstStyle/>
        <a:p>
          <a:endParaRPr lang="en-US"/>
        </a:p>
      </dgm:t>
    </dgm:pt>
    <dgm:pt modelId="{3AC26DC8-1223-45F4-8A2C-917CD462B164}" type="sibTrans" cxnId="{4BDA25EF-A44E-4BEF-9DAF-7E533FE89100}">
      <dgm:prSet/>
      <dgm:spPr/>
      <dgm:t>
        <a:bodyPr/>
        <a:lstStyle/>
        <a:p>
          <a:endParaRPr lang="en-US"/>
        </a:p>
      </dgm:t>
    </dgm:pt>
    <dgm:pt modelId="{C9E7D348-EF92-469C-BE3C-1A13CB287CA0}">
      <dgm:prSet custT="1"/>
      <dgm:spPr/>
      <dgm:t>
        <a:bodyPr/>
        <a:lstStyle/>
        <a:p>
          <a:r>
            <a:rPr lang="en-US" sz="2000" baseline="0" err="1"/>
            <a:t>eCampus</a:t>
          </a:r>
          <a:r>
            <a:rPr lang="en-US" sz="2000" baseline="0"/>
            <a:t> Tours - ecampustours.com</a:t>
          </a:r>
          <a:endParaRPr lang="en-US" sz="2000"/>
        </a:p>
      </dgm:t>
    </dgm:pt>
    <dgm:pt modelId="{022D9C86-B57E-444B-96EC-0FCF050A6B67}" type="parTrans" cxnId="{4729D9FF-C9D8-410E-941F-482295663F87}">
      <dgm:prSet/>
      <dgm:spPr/>
      <dgm:t>
        <a:bodyPr/>
        <a:lstStyle/>
        <a:p>
          <a:endParaRPr lang="en-US"/>
        </a:p>
      </dgm:t>
    </dgm:pt>
    <dgm:pt modelId="{287D60CE-3C53-4D73-B9E1-7421C19C8EBE}" type="sibTrans" cxnId="{4729D9FF-C9D8-410E-941F-482295663F87}">
      <dgm:prSet/>
      <dgm:spPr/>
      <dgm:t>
        <a:bodyPr/>
        <a:lstStyle/>
        <a:p>
          <a:endParaRPr lang="en-US"/>
        </a:p>
      </dgm:t>
    </dgm:pt>
    <dgm:pt modelId="{E29DD991-ECEC-45C1-B580-47589140E1DB}">
      <dgm:prSet custT="1"/>
      <dgm:spPr/>
      <dgm:t>
        <a:bodyPr/>
        <a:lstStyle/>
        <a:p>
          <a:r>
            <a:rPr lang="en-US" sz="2000" baseline="0"/>
            <a:t>Admittedly - admitted.ly</a:t>
          </a:r>
          <a:endParaRPr lang="en-US" sz="2000"/>
        </a:p>
      </dgm:t>
    </dgm:pt>
    <dgm:pt modelId="{70061A38-5A53-45D0-84F4-6C3621221710}" type="parTrans" cxnId="{58F490A1-73D5-45DB-8F7F-43775E4998B0}">
      <dgm:prSet/>
      <dgm:spPr/>
      <dgm:t>
        <a:bodyPr/>
        <a:lstStyle/>
        <a:p>
          <a:endParaRPr lang="en-US"/>
        </a:p>
      </dgm:t>
    </dgm:pt>
    <dgm:pt modelId="{80028C3E-228D-4642-BCBF-555C34F3680E}" type="sibTrans" cxnId="{58F490A1-73D5-45DB-8F7F-43775E4998B0}">
      <dgm:prSet/>
      <dgm:spPr/>
      <dgm:t>
        <a:bodyPr/>
        <a:lstStyle/>
        <a:p>
          <a:endParaRPr lang="en-US"/>
        </a:p>
      </dgm:t>
    </dgm:pt>
    <dgm:pt modelId="{5178C50C-1099-427B-A5C9-EBBFF9FB1138}">
      <dgm:prSet custT="1"/>
      <dgm:spPr/>
      <dgm:t>
        <a:bodyPr/>
        <a:lstStyle/>
        <a:p>
          <a:r>
            <a:rPr lang="en-US" sz="2000" baseline="0" err="1"/>
            <a:t>Cappex</a:t>
          </a:r>
          <a:r>
            <a:rPr lang="en-US" sz="2000" baseline="0"/>
            <a:t> - cappex.com </a:t>
          </a:r>
          <a:endParaRPr lang="en-US" sz="2000"/>
        </a:p>
      </dgm:t>
    </dgm:pt>
    <dgm:pt modelId="{1E03E19C-EB0C-4EDD-8598-41C21C3B98AE}" type="parTrans" cxnId="{E0AFA51A-0272-4F21-A340-85449235C246}">
      <dgm:prSet/>
      <dgm:spPr/>
      <dgm:t>
        <a:bodyPr/>
        <a:lstStyle/>
        <a:p>
          <a:endParaRPr lang="en-US"/>
        </a:p>
      </dgm:t>
    </dgm:pt>
    <dgm:pt modelId="{ACA2CF0E-328E-4657-B72C-72BA148489E5}" type="sibTrans" cxnId="{E0AFA51A-0272-4F21-A340-85449235C246}">
      <dgm:prSet/>
      <dgm:spPr/>
      <dgm:t>
        <a:bodyPr/>
        <a:lstStyle/>
        <a:p>
          <a:endParaRPr lang="en-US"/>
        </a:p>
      </dgm:t>
    </dgm:pt>
    <dgm:pt modelId="{A6CA0C44-6F1C-440F-8225-2D02A24AA561}">
      <dgm:prSet custT="1"/>
      <dgm:spPr/>
      <dgm:t>
        <a:bodyPr/>
        <a:lstStyle/>
        <a:p>
          <a:r>
            <a:rPr lang="en-US" sz="2000" baseline="0"/>
            <a:t>Chegg - chegg.com </a:t>
          </a:r>
          <a:endParaRPr lang="en-US" sz="2000"/>
        </a:p>
      </dgm:t>
    </dgm:pt>
    <dgm:pt modelId="{9688D21B-8DE5-4FAF-ADC0-CF0C2A389A26}" type="parTrans" cxnId="{5B070251-50C2-4B50-943C-964B2A46CEB4}">
      <dgm:prSet/>
      <dgm:spPr/>
      <dgm:t>
        <a:bodyPr/>
        <a:lstStyle/>
        <a:p>
          <a:endParaRPr lang="en-US"/>
        </a:p>
      </dgm:t>
    </dgm:pt>
    <dgm:pt modelId="{5B0A6415-CF50-451C-A4B4-91337A9CAA3A}" type="sibTrans" cxnId="{5B070251-50C2-4B50-943C-964B2A46CEB4}">
      <dgm:prSet/>
      <dgm:spPr/>
      <dgm:t>
        <a:bodyPr/>
        <a:lstStyle/>
        <a:p>
          <a:endParaRPr lang="en-US"/>
        </a:p>
      </dgm:t>
    </dgm:pt>
    <dgm:pt modelId="{659708C2-9884-45E6-B4A5-9F2BF4C2B833}">
      <dgm:prSet custT="1"/>
      <dgm:spPr/>
      <dgm:t>
        <a:bodyPr/>
        <a:lstStyle/>
        <a:p>
          <a:r>
            <a:rPr lang="en-US" sz="2000" baseline="0"/>
            <a:t>College Raptor- collegeraptor.com</a:t>
          </a:r>
          <a:endParaRPr lang="en-US" sz="2000"/>
        </a:p>
      </dgm:t>
    </dgm:pt>
    <dgm:pt modelId="{07D3B7A2-351A-4611-9654-56B9C67EF651}" type="parTrans" cxnId="{F13984CB-92BF-46BE-9384-0F024C011F94}">
      <dgm:prSet/>
      <dgm:spPr/>
      <dgm:t>
        <a:bodyPr/>
        <a:lstStyle/>
        <a:p>
          <a:endParaRPr lang="en-US"/>
        </a:p>
      </dgm:t>
    </dgm:pt>
    <dgm:pt modelId="{E2E564BF-C924-4747-B4C0-344F6322A4BD}" type="sibTrans" cxnId="{F13984CB-92BF-46BE-9384-0F024C011F94}">
      <dgm:prSet/>
      <dgm:spPr/>
      <dgm:t>
        <a:bodyPr/>
        <a:lstStyle/>
        <a:p>
          <a:endParaRPr lang="en-US"/>
        </a:p>
      </dgm:t>
    </dgm:pt>
    <dgm:pt modelId="{38A4FF28-DD45-0D40-8712-F1EFC53E2E08}" type="pres">
      <dgm:prSet presAssocID="{9F722D92-E3FD-48A0-86F1-5930C6435333}" presName="linear" presStyleCnt="0">
        <dgm:presLayoutVars>
          <dgm:animLvl val="lvl"/>
          <dgm:resizeHandles val="exact"/>
        </dgm:presLayoutVars>
      </dgm:prSet>
      <dgm:spPr/>
    </dgm:pt>
    <dgm:pt modelId="{75D60947-07C8-F644-A51F-1446D7ABBF76}" type="pres">
      <dgm:prSet presAssocID="{E4E3BB7F-00B5-409D-8289-17B96F92F9D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4C19019-7EB1-8341-854C-7C35A00E18C6}" type="pres">
      <dgm:prSet presAssocID="{ED055E5F-E8D5-432F-838E-9558647586DD}" presName="spacer" presStyleCnt="0"/>
      <dgm:spPr/>
    </dgm:pt>
    <dgm:pt modelId="{5D6F0594-D24C-AB47-98F4-8309217C08C3}" type="pres">
      <dgm:prSet presAssocID="{E2CA5405-64AD-4FCE-AF41-5994B2C75771}" presName="parentText" presStyleLbl="node1" presStyleIdx="1" presStyleCnt="8" custAng="0">
        <dgm:presLayoutVars>
          <dgm:chMax val="0"/>
          <dgm:bulletEnabled val="1"/>
        </dgm:presLayoutVars>
      </dgm:prSet>
      <dgm:spPr/>
    </dgm:pt>
    <dgm:pt modelId="{B09EE89D-50C9-9A42-8C6F-3C215397A4E3}" type="pres">
      <dgm:prSet presAssocID="{0A20DD4F-EFF4-4175-90D5-BB9192C432D6}" presName="spacer" presStyleCnt="0"/>
      <dgm:spPr/>
    </dgm:pt>
    <dgm:pt modelId="{BC79120A-5C5A-214A-8FA9-1BC4BB3A4338}" type="pres">
      <dgm:prSet presAssocID="{A1881669-ADC1-456C-B451-D973EA668F2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E6BB5F0-D100-5443-BBC9-BFB5AF169FAB}" type="pres">
      <dgm:prSet presAssocID="{3AC26DC8-1223-45F4-8A2C-917CD462B164}" presName="spacer" presStyleCnt="0"/>
      <dgm:spPr/>
    </dgm:pt>
    <dgm:pt modelId="{9291F7C0-CAA0-B541-A948-A4E21C2CA024}" type="pres">
      <dgm:prSet presAssocID="{C9E7D348-EF92-469C-BE3C-1A13CB287CA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0F6520B-DA42-A94B-AEEB-F3BE0EBBDF5E}" type="pres">
      <dgm:prSet presAssocID="{287D60CE-3C53-4D73-B9E1-7421C19C8EBE}" presName="spacer" presStyleCnt="0"/>
      <dgm:spPr/>
    </dgm:pt>
    <dgm:pt modelId="{85473E90-AA7A-9A41-8657-0D13D9B2E26F}" type="pres">
      <dgm:prSet presAssocID="{E29DD991-ECEC-45C1-B580-47589140E1D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AAE8206-C365-1843-82FB-7CFD9E840AFC}" type="pres">
      <dgm:prSet presAssocID="{80028C3E-228D-4642-BCBF-555C34F3680E}" presName="spacer" presStyleCnt="0"/>
      <dgm:spPr/>
    </dgm:pt>
    <dgm:pt modelId="{81859A7A-266B-CA4E-AB05-46C184537170}" type="pres">
      <dgm:prSet presAssocID="{5178C50C-1099-427B-A5C9-EBBFF9FB113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A2A83F2-E2C2-024F-8EF6-43D8864D7E2D}" type="pres">
      <dgm:prSet presAssocID="{ACA2CF0E-328E-4657-B72C-72BA148489E5}" presName="spacer" presStyleCnt="0"/>
      <dgm:spPr/>
    </dgm:pt>
    <dgm:pt modelId="{5091464B-C619-AE40-A2C7-E0BC8A0EB747}" type="pres">
      <dgm:prSet presAssocID="{A6CA0C44-6F1C-440F-8225-2D02A24AA56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61020AB-F612-9E4D-BD23-44E63D3EA8B6}" type="pres">
      <dgm:prSet presAssocID="{5B0A6415-CF50-451C-A4B4-91337A9CAA3A}" presName="spacer" presStyleCnt="0"/>
      <dgm:spPr/>
    </dgm:pt>
    <dgm:pt modelId="{BCDF311B-34B5-294D-9156-55D28613A762}" type="pres">
      <dgm:prSet presAssocID="{659708C2-9884-45E6-B4A5-9F2BF4C2B83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0AFA51A-0272-4F21-A340-85449235C246}" srcId="{9F722D92-E3FD-48A0-86F1-5930C6435333}" destId="{5178C50C-1099-427B-A5C9-EBBFF9FB1138}" srcOrd="5" destOrd="0" parTransId="{1E03E19C-EB0C-4EDD-8598-41C21C3B98AE}" sibTransId="{ACA2CF0E-328E-4657-B72C-72BA148489E5}"/>
    <dgm:cxn modelId="{733F136D-11B0-5742-82E0-B24EA0E74AEB}" type="presOf" srcId="{E29DD991-ECEC-45C1-B580-47589140E1DB}" destId="{85473E90-AA7A-9A41-8657-0D13D9B2E26F}" srcOrd="0" destOrd="0" presId="urn:microsoft.com/office/officeart/2005/8/layout/vList2"/>
    <dgm:cxn modelId="{5B070251-50C2-4B50-943C-964B2A46CEB4}" srcId="{9F722D92-E3FD-48A0-86F1-5930C6435333}" destId="{A6CA0C44-6F1C-440F-8225-2D02A24AA561}" srcOrd="6" destOrd="0" parTransId="{9688D21B-8DE5-4FAF-ADC0-CF0C2A389A26}" sibTransId="{5B0A6415-CF50-451C-A4B4-91337A9CAA3A}"/>
    <dgm:cxn modelId="{5CC7E651-533E-F84C-80C9-BB01493B539B}" type="presOf" srcId="{E4E3BB7F-00B5-409D-8289-17B96F92F9D9}" destId="{75D60947-07C8-F644-A51F-1446D7ABBF76}" srcOrd="0" destOrd="0" presId="urn:microsoft.com/office/officeart/2005/8/layout/vList2"/>
    <dgm:cxn modelId="{F3EB0F74-0264-B24B-AC0D-E369C1FB3F36}" type="presOf" srcId="{659708C2-9884-45E6-B4A5-9F2BF4C2B833}" destId="{BCDF311B-34B5-294D-9156-55D28613A762}" srcOrd="0" destOrd="0" presId="urn:microsoft.com/office/officeart/2005/8/layout/vList2"/>
    <dgm:cxn modelId="{AD5E1E74-92FD-9C4F-96C6-B185CB3ECB45}" type="presOf" srcId="{9F722D92-E3FD-48A0-86F1-5930C6435333}" destId="{38A4FF28-DD45-0D40-8712-F1EFC53E2E08}" srcOrd="0" destOrd="0" presId="urn:microsoft.com/office/officeart/2005/8/layout/vList2"/>
    <dgm:cxn modelId="{D20B1455-2834-F644-A1C6-CEC6A90E03C7}" type="presOf" srcId="{5178C50C-1099-427B-A5C9-EBBFF9FB1138}" destId="{81859A7A-266B-CA4E-AB05-46C184537170}" srcOrd="0" destOrd="0" presId="urn:microsoft.com/office/officeart/2005/8/layout/vList2"/>
    <dgm:cxn modelId="{9718B975-0090-43F8-BFDD-3331E884DF0B}" srcId="{9F722D92-E3FD-48A0-86F1-5930C6435333}" destId="{E4E3BB7F-00B5-409D-8289-17B96F92F9D9}" srcOrd="0" destOrd="0" parTransId="{BAE78C2D-BF6A-4AB7-B2BA-7066253AF7DF}" sibTransId="{ED055E5F-E8D5-432F-838E-9558647586DD}"/>
    <dgm:cxn modelId="{58F490A1-73D5-45DB-8F7F-43775E4998B0}" srcId="{9F722D92-E3FD-48A0-86F1-5930C6435333}" destId="{E29DD991-ECEC-45C1-B580-47589140E1DB}" srcOrd="4" destOrd="0" parTransId="{70061A38-5A53-45D0-84F4-6C3621221710}" sibTransId="{80028C3E-228D-4642-BCBF-555C34F3680E}"/>
    <dgm:cxn modelId="{E1B66FAE-AA33-1242-BE68-F67E702359AF}" type="presOf" srcId="{A1881669-ADC1-456C-B451-D973EA668F27}" destId="{BC79120A-5C5A-214A-8FA9-1BC4BB3A4338}" srcOrd="0" destOrd="0" presId="urn:microsoft.com/office/officeart/2005/8/layout/vList2"/>
    <dgm:cxn modelId="{5206D9AE-F1B3-1B4D-BEB4-365EAF096059}" type="presOf" srcId="{E2CA5405-64AD-4FCE-AF41-5994B2C75771}" destId="{5D6F0594-D24C-AB47-98F4-8309217C08C3}" srcOrd="0" destOrd="0" presId="urn:microsoft.com/office/officeart/2005/8/layout/vList2"/>
    <dgm:cxn modelId="{F13984CB-92BF-46BE-9384-0F024C011F94}" srcId="{9F722D92-E3FD-48A0-86F1-5930C6435333}" destId="{659708C2-9884-45E6-B4A5-9F2BF4C2B833}" srcOrd="7" destOrd="0" parTransId="{07D3B7A2-351A-4611-9654-56B9C67EF651}" sibTransId="{E2E564BF-C924-4747-B4C0-344F6322A4BD}"/>
    <dgm:cxn modelId="{6BC2BDDE-EB8B-4B07-96C8-8C771487F697}" srcId="{9F722D92-E3FD-48A0-86F1-5930C6435333}" destId="{E2CA5405-64AD-4FCE-AF41-5994B2C75771}" srcOrd="1" destOrd="0" parTransId="{0D5DA7F9-15AE-42EE-901E-48EAAC7FF0F3}" sibTransId="{0A20DD4F-EFF4-4175-90D5-BB9192C432D6}"/>
    <dgm:cxn modelId="{12B765E0-6E62-CF42-8CA1-D647B7143FC5}" type="presOf" srcId="{A6CA0C44-6F1C-440F-8225-2D02A24AA561}" destId="{5091464B-C619-AE40-A2C7-E0BC8A0EB747}" srcOrd="0" destOrd="0" presId="urn:microsoft.com/office/officeart/2005/8/layout/vList2"/>
    <dgm:cxn modelId="{4BDA25EF-A44E-4BEF-9DAF-7E533FE89100}" srcId="{9F722D92-E3FD-48A0-86F1-5930C6435333}" destId="{A1881669-ADC1-456C-B451-D973EA668F27}" srcOrd="2" destOrd="0" parTransId="{BAD89F61-5E20-4920-91B3-C822546233C5}" sibTransId="{3AC26DC8-1223-45F4-8A2C-917CD462B164}"/>
    <dgm:cxn modelId="{2DD3D6F6-7638-B84B-892D-BB85F726F7C4}" type="presOf" srcId="{C9E7D348-EF92-469C-BE3C-1A13CB287CA0}" destId="{9291F7C0-CAA0-B541-A948-A4E21C2CA024}" srcOrd="0" destOrd="0" presId="urn:microsoft.com/office/officeart/2005/8/layout/vList2"/>
    <dgm:cxn modelId="{4729D9FF-C9D8-410E-941F-482295663F87}" srcId="{9F722D92-E3FD-48A0-86F1-5930C6435333}" destId="{C9E7D348-EF92-469C-BE3C-1A13CB287CA0}" srcOrd="3" destOrd="0" parTransId="{022D9C86-B57E-444B-96EC-0FCF050A6B67}" sibTransId="{287D60CE-3C53-4D73-B9E1-7421C19C8EBE}"/>
    <dgm:cxn modelId="{B531367B-C06E-A240-BB3C-68C05C4BD65D}" type="presParOf" srcId="{38A4FF28-DD45-0D40-8712-F1EFC53E2E08}" destId="{75D60947-07C8-F644-A51F-1446D7ABBF76}" srcOrd="0" destOrd="0" presId="urn:microsoft.com/office/officeart/2005/8/layout/vList2"/>
    <dgm:cxn modelId="{3981E4C1-1A28-594F-B645-9197DCB13AB5}" type="presParOf" srcId="{38A4FF28-DD45-0D40-8712-F1EFC53E2E08}" destId="{74C19019-7EB1-8341-854C-7C35A00E18C6}" srcOrd="1" destOrd="0" presId="urn:microsoft.com/office/officeart/2005/8/layout/vList2"/>
    <dgm:cxn modelId="{54CDBA17-7323-5E40-8A47-81F6E2C3F54B}" type="presParOf" srcId="{38A4FF28-DD45-0D40-8712-F1EFC53E2E08}" destId="{5D6F0594-D24C-AB47-98F4-8309217C08C3}" srcOrd="2" destOrd="0" presId="urn:microsoft.com/office/officeart/2005/8/layout/vList2"/>
    <dgm:cxn modelId="{2DCBD0ED-0CC8-6C4D-B8CC-D84D31895B30}" type="presParOf" srcId="{38A4FF28-DD45-0D40-8712-F1EFC53E2E08}" destId="{B09EE89D-50C9-9A42-8C6F-3C215397A4E3}" srcOrd="3" destOrd="0" presId="urn:microsoft.com/office/officeart/2005/8/layout/vList2"/>
    <dgm:cxn modelId="{1C4362F1-18A1-654B-AA45-6286A8CDC979}" type="presParOf" srcId="{38A4FF28-DD45-0D40-8712-F1EFC53E2E08}" destId="{BC79120A-5C5A-214A-8FA9-1BC4BB3A4338}" srcOrd="4" destOrd="0" presId="urn:microsoft.com/office/officeart/2005/8/layout/vList2"/>
    <dgm:cxn modelId="{949DF370-1E92-B44B-8434-E09E6800BC0F}" type="presParOf" srcId="{38A4FF28-DD45-0D40-8712-F1EFC53E2E08}" destId="{BE6BB5F0-D100-5443-BBC9-BFB5AF169FAB}" srcOrd="5" destOrd="0" presId="urn:microsoft.com/office/officeart/2005/8/layout/vList2"/>
    <dgm:cxn modelId="{9F7F7E51-B03C-7141-8839-EB1184539A81}" type="presParOf" srcId="{38A4FF28-DD45-0D40-8712-F1EFC53E2E08}" destId="{9291F7C0-CAA0-B541-A948-A4E21C2CA024}" srcOrd="6" destOrd="0" presId="urn:microsoft.com/office/officeart/2005/8/layout/vList2"/>
    <dgm:cxn modelId="{0DDB129F-5B02-F341-8914-50D47649D8C1}" type="presParOf" srcId="{38A4FF28-DD45-0D40-8712-F1EFC53E2E08}" destId="{20F6520B-DA42-A94B-AEEB-F3BE0EBBDF5E}" srcOrd="7" destOrd="0" presId="urn:microsoft.com/office/officeart/2005/8/layout/vList2"/>
    <dgm:cxn modelId="{186F3496-B560-E147-86F0-719CFA3574E9}" type="presParOf" srcId="{38A4FF28-DD45-0D40-8712-F1EFC53E2E08}" destId="{85473E90-AA7A-9A41-8657-0D13D9B2E26F}" srcOrd="8" destOrd="0" presId="urn:microsoft.com/office/officeart/2005/8/layout/vList2"/>
    <dgm:cxn modelId="{680B6E16-F319-4642-8CF3-B39B1E266601}" type="presParOf" srcId="{38A4FF28-DD45-0D40-8712-F1EFC53E2E08}" destId="{8AAE8206-C365-1843-82FB-7CFD9E840AFC}" srcOrd="9" destOrd="0" presId="urn:microsoft.com/office/officeart/2005/8/layout/vList2"/>
    <dgm:cxn modelId="{A45EE1B6-D936-3E4A-961F-9A74D17CB419}" type="presParOf" srcId="{38A4FF28-DD45-0D40-8712-F1EFC53E2E08}" destId="{81859A7A-266B-CA4E-AB05-46C184537170}" srcOrd="10" destOrd="0" presId="urn:microsoft.com/office/officeart/2005/8/layout/vList2"/>
    <dgm:cxn modelId="{F6B6E527-0C67-9746-8191-7C47C282CD34}" type="presParOf" srcId="{38A4FF28-DD45-0D40-8712-F1EFC53E2E08}" destId="{7A2A83F2-E2C2-024F-8EF6-43D8864D7E2D}" srcOrd="11" destOrd="0" presId="urn:microsoft.com/office/officeart/2005/8/layout/vList2"/>
    <dgm:cxn modelId="{668B353B-57BD-404A-9892-68E6FEF17B2A}" type="presParOf" srcId="{38A4FF28-DD45-0D40-8712-F1EFC53E2E08}" destId="{5091464B-C619-AE40-A2C7-E0BC8A0EB747}" srcOrd="12" destOrd="0" presId="urn:microsoft.com/office/officeart/2005/8/layout/vList2"/>
    <dgm:cxn modelId="{236734E0-805D-784F-B719-E1A53E5CA1E9}" type="presParOf" srcId="{38A4FF28-DD45-0D40-8712-F1EFC53E2E08}" destId="{F61020AB-F612-9E4D-BD23-44E63D3EA8B6}" srcOrd="13" destOrd="0" presId="urn:microsoft.com/office/officeart/2005/8/layout/vList2"/>
    <dgm:cxn modelId="{9F518280-CB55-4146-9798-C246B186A1FD}" type="presParOf" srcId="{38A4FF28-DD45-0D40-8712-F1EFC53E2E08}" destId="{BCDF311B-34B5-294D-9156-55D28613A76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84760-B80B-46F5-9C5A-CAFDAA2E6F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EA94F2-5FD5-4D9D-BAF5-6F938CEBDA91}">
      <dgm:prSet/>
      <dgm:spPr/>
      <dgm:t>
        <a:bodyPr/>
        <a:lstStyle/>
        <a:p>
          <a:r>
            <a:rPr lang="en-US" b="0" i="0"/>
            <a:t>Apply directly through the college/university website</a:t>
          </a:r>
          <a:endParaRPr lang="en-US"/>
        </a:p>
      </dgm:t>
    </dgm:pt>
    <dgm:pt modelId="{9F7B86AB-D2A0-4A8A-8341-D5A929189F15}" type="parTrans" cxnId="{681EE93C-C6C6-43AF-AD59-9F5769868AC5}">
      <dgm:prSet/>
      <dgm:spPr/>
      <dgm:t>
        <a:bodyPr/>
        <a:lstStyle/>
        <a:p>
          <a:endParaRPr lang="en-US"/>
        </a:p>
      </dgm:t>
    </dgm:pt>
    <dgm:pt modelId="{D63AB999-C90E-4216-A287-B9D46A763E8E}" type="sibTrans" cxnId="{681EE93C-C6C6-43AF-AD59-9F5769868AC5}">
      <dgm:prSet/>
      <dgm:spPr/>
      <dgm:t>
        <a:bodyPr/>
        <a:lstStyle/>
        <a:p>
          <a:endParaRPr lang="en-US"/>
        </a:p>
      </dgm:t>
    </dgm:pt>
    <dgm:pt modelId="{C38D376D-5575-4F04-9B7E-B57E65ADACF0}">
      <dgm:prSet/>
      <dgm:spPr/>
      <dgm:t>
        <a:bodyPr/>
        <a:lstStyle/>
        <a:p>
          <a:r>
            <a:rPr lang="en-US" b="0" i="0"/>
            <a:t>Common Application - commonapp.org</a:t>
          </a:r>
          <a:endParaRPr lang="en-US"/>
        </a:p>
      </dgm:t>
    </dgm:pt>
    <dgm:pt modelId="{03F14AE7-6F5D-4003-A236-8CB430D8CB2A}" type="parTrans" cxnId="{B01F3203-2CE2-4955-967C-0744B831A52F}">
      <dgm:prSet/>
      <dgm:spPr/>
      <dgm:t>
        <a:bodyPr/>
        <a:lstStyle/>
        <a:p>
          <a:endParaRPr lang="en-US"/>
        </a:p>
      </dgm:t>
    </dgm:pt>
    <dgm:pt modelId="{F3762F2A-FBC7-4085-8C4F-B13B670ABE85}" type="sibTrans" cxnId="{B01F3203-2CE2-4955-967C-0744B831A52F}">
      <dgm:prSet/>
      <dgm:spPr/>
      <dgm:t>
        <a:bodyPr/>
        <a:lstStyle/>
        <a:p>
          <a:endParaRPr lang="en-US"/>
        </a:p>
      </dgm:t>
    </dgm:pt>
    <dgm:pt modelId="{AEDF9295-E525-4741-B263-81493DA126D5}">
      <dgm:prSet/>
      <dgm:spPr/>
      <dgm:t>
        <a:bodyPr/>
        <a:lstStyle/>
        <a:p>
          <a:r>
            <a:rPr lang="en-US" b="0" i="0">
              <a:latin typeface="Corbel" panose="020B0503020204020204"/>
            </a:rPr>
            <a:t>Xello</a:t>
          </a:r>
          <a:r>
            <a:rPr lang="en-US" b="0" i="0"/>
            <a:t> – HAVE TO CONNECT TO COMMON APP</a:t>
          </a:r>
          <a:endParaRPr lang="en-US"/>
        </a:p>
      </dgm:t>
    </dgm:pt>
    <dgm:pt modelId="{54F32DBB-EA98-469E-B925-F889C02B225D}" type="parTrans" cxnId="{C1532A3A-D217-4D0A-8318-88EB91A54CE6}">
      <dgm:prSet/>
      <dgm:spPr/>
      <dgm:t>
        <a:bodyPr/>
        <a:lstStyle/>
        <a:p>
          <a:endParaRPr lang="en-US"/>
        </a:p>
      </dgm:t>
    </dgm:pt>
    <dgm:pt modelId="{9ED40346-2B74-4436-B294-B5619D94A545}" type="sibTrans" cxnId="{C1532A3A-D217-4D0A-8318-88EB91A54CE6}">
      <dgm:prSet/>
      <dgm:spPr/>
      <dgm:t>
        <a:bodyPr/>
        <a:lstStyle/>
        <a:p>
          <a:endParaRPr lang="en-US"/>
        </a:p>
      </dgm:t>
    </dgm:pt>
    <dgm:pt modelId="{94DE6B05-9952-417C-AE75-8DED3243B840}">
      <dgm:prSet/>
      <dgm:spPr/>
      <dgm:t>
        <a:bodyPr/>
        <a:lstStyle/>
        <a:p>
          <a:r>
            <a:rPr lang="en-US" b="0" i="0"/>
            <a:t>Coalition Application</a:t>
          </a:r>
          <a:endParaRPr lang="en-US"/>
        </a:p>
      </dgm:t>
    </dgm:pt>
    <dgm:pt modelId="{CF0DC9DD-AA69-49E0-9B37-7901E1090170}" type="parTrans" cxnId="{A419C5B6-F588-4A7C-9A98-50978A2BCB6E}">
      <dgm:prSet/>
      <dgm:spPr/>
      <dgm:t>
        <a:bodyPr/>
        <a:lstStyle/>
        <a:p>
          <a:endParaRPr lang="en-US"/>
        </a:p>
      </dgm:t>
    </dgm:pt>
    <dgm:pt modelId="{DB35B3A4-0EB6-4D39-9CE9-E56562437545}" type="sibTrans" cxnId="{A419C5B6-F588-4A7C-9A98-50978A2BCB6E}">
      <dgm:prSet/>
      <dgm:spPr/>
      <dgm:t>
        <a:bodyPr/>
        <a:lstStyle/>
        <a:p>
          <a:endParaRPr lang="en-US"/>
        </a:p>
      </dgm:t>
    </dgm:pt>
    <dgm:pt modelId="{1FCA2CE6-CFD0-4BC3-8C14-B019F9CC4BF9}" type="pres">
      <dgm:prSet presAssocID="{B2584760-B80B-46F5-9C5A-CAFDAA2E6FD6}" presName="outerComposite" presStyleCnt="0">
        <dgm:presLayoutVars>
          <dgm:chMax val="5"/>
          <dgm:dir/>
          <dgm:resizeHandles val="exact"/>
        </dgm:presLayoutVars>
      </dgm:prSet>
      <dgm:spPr/>
    </dgm:pt>
    <dgm:pt modelId="{0420ADA7-E978-4042-AF99-E5C9625D4F0F}" type="pres">
      <dgm:prSet presAssocID="{B2584760-B80B-46F5-9C5A-CAFDAA2E6FD6}" presName="dummyMaxCanvas" presStyleCnt="0">
        <dgm:presLayoutVars/>
      </dgm:prSet>
      <dgm:spPr/>
    </dgm:pt>
    <dgm:pt modelId="{F96E83ED-46B2-473F-B52B-D445A61A0FBD}" type="pres">
      <dgm:prSet presAssocID="{B2584760-B80B-46F5-9C5A-CAFDAA2E6FD6}" presName="FourNodes_1" presStyleLbl="node1" presStyleIdx="0" presStyleCnt="4">
        <dgm:presLayoutVars>
          <dgm:bulletEnabled val="1"/>
        </dgm:presLayoutVars>
      </dgm:prSet>
      <dgm:spPr/>
    </dgm:pt>
    <dgm:pt modelId="{0C2D8BCC-06F8-4BFC-AD21-8EC9649B775D}" type="pres">
      <dgm:prSet presAssocID="{B2584760-B80B-46F5-9C5A-CAFDAA2E6FD6}" presName="FourNodes_2" presStyleLbl="node1" presStyleIdx="1" presStyleCnt="4">
        <dgm:presLayoutVars>
          <dgm:bulletEnabled val="1"/>
        </dgm:presLayoutVars>
      </dgm:prSet>
      <dgm:spPr/>
    </dgm:pt>
    <dgm:pt modelId="{15D8E795-A6C3-460D-8CA6-B6AA4FC7F126}" type="pres">
      <dgm:prSet presAssocID="{B2584760-B80B-46F5-9C5A-CAFDAA2E6FD6}" presName="FourNodes_3" presStyleLbl="node1" presStyleIdx="2" presStyleCnt="4">
        <dgm:presLayoutVars>
          <dgm:bulletEnabled val="1"/>
        </dgm:presLayoutVars>
      </dgm:prSet>
      <dgm:spPr/>
    </dgm:pt>
    <dgm:pt modelId="{55E33575-10D6-4026-90E9-41FD542FBD88}" type="pres">
      <dgm:prSet presAssocID="{B2584760-B80B-46F5-9C5A-CAFDAA2E6FD6}" presName="FourNodes_4" presStyleLbl="node1" presStyleIdx="3" presStyleCnt="4">
        <dgm:presLayoutVars>
          <dgm:bulletEnabled val="1"/>
        </dgm:presLayoutVars>
      </dgm:prSet>
      <dgm:spPr/>
    </dgm:pt>
    <dgm:pt modelId="{4E87409C-1CC0-44E0-9999-F59366A07D9B}" type="pres">
      <dgm:prSet presAssocID="{B2584760-B80B-46F5-9C5A-CAFDAA2E6FD6}" presName="FourConn_1-2" presStyleLbl="fgAccFollowNode1" presStyleIdx="0" presStyleCnt="3">
        <dgm:presLayoutVars>
          <dgm:bulletEnabled val="1"/>
        </dgm:presLayoutVars>
      </dgm:prSet>
      <dgm:spPr/>
    </dgm:pt>
    <dgm:pt modelId="{01793E50-0CE6-44B2-B4CB-B45B1B31AB80}" type="pres">
      <dgm:prSet presAssocID="{B2584760-B80B-46F5-9C5A-CAFDAA2E6FD6}" presName="FourConn_2-3" presStyleLbl="fgAccFollowNode1" presStyleIdx="1" presStyleCnt="3">
        <dgm:presLayoutVars>
          <dgm:bulletEnabled val="1"/>
        </dgm:presLayoutVars>
      </dgm:prSet>
      <dgm:spPr/>
    </dgm:pt>
    <dgm:pt modelId="{31AF96FD-7EBD-4015-BD39-43F5BD69243A}" type="pres">
      <dgm:prSet presAssocID="{B2584760-B80B-46F5-9C5A-CAFDAA2E6FD6}" presName="FourConn_3-4" presStyleLbl="fgAccFollowNode1" presStyleIdx="2" presStyleCnt="3">
        <dgm:presLayoutVars>
          <dgm:bulletEnabled val="1"/>
        </dgm:presLayoutVars>
      </dgm:prSet>
      <dgm:spPr/>
    </dgm:pt>
    <dgm:pt modelId="{279EAE25-D971-4664-B031-3CC1CEC3BF66}" type="pres">
      <dgm:prSet presAssocID="{B2584760-B80B-46F5-9C5A-CAFDAA2E6FD6}" presName="FourNodes_1_text" presStyleLbl="node1" presStyleIdx="3" presStyleCnt="4">
        <dgm:presLayoutVars>
          <dgm:bulletEnabled val="1"/>
        </dgm:presLayoutVars>
      </dgm:prSet>
      <dgm:spPr/>
    </dgm:pt>
    <dgm:pt modelId="{FE214B32-A970-4EB3-8682-CBB37BD59012}" type="pres">
      <dgm:prSet presAssocID="{B2584760-B80B-46F5-9C5A-CAFDAA2E6FD6}" presName="FourNodes_2_text" presStyleLbl="node1" presStyleIdx="3" presStyleCnt="4">
        <dgm:presLayoutVars>
          <dgm:bulletEnabled val="1"/>
        </dgm:presLayoutVars>
      </dgm:prSet>
      <dgm:spPr/>
    </dgm:pt>
    <dgm:pt modelId="{B97A1228-A190-4473-B601-08DBFC20E22E}" type="pres">
      <dgm:prSet presAssocID="{B2584760-B80B-46F5-9C5A-CAFDAA2E6FD6}" presName="FourNodes_3_text" presStyleLbl="node1" presStyleIdx="3" presStyleCnt="4">
        <dgm:presLayoutVars>
          <dgm:bulletEnabled val="1"/>
        </dgm:presLayoutVars>
      </dgm:prSet>
      <dgm:spPr/>
    </dgm:pt>
    <dgm:pt modelId="{415A2214-7C20-4250-8648-C44D84E97188}" type="pres">
      <dgm:prSet presAssocID="{B2584760-B80B-46F5-9C5A-CAFDAA2E6FD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01F3203-2CE2-4955-967C-0744B831A52F}" srcId="{B2584760-B80B-46F5-9C5A-CAFDAA2E6FD6}" destId="{C38D376D-5575-4F04-9B7E-B57E65ADACF0}" srcOrd="1" destOrd="0" parTransId="{03F14AE7-6F5D-4003-A236-8CB430D8CB2A}" sibTransId="{F3762F2A-FBC7-4085-8C4F-B13B670ABE85}"/>
    <dgm:cxn modelId="{B0786B04-0CFF-4DBB-92EA-5F2D06202C75}" type="presOf" srcId="{B2584760-B80B-46F5-9C5A-CAFDAA2E6FD6}" destId="{1FCA2CE6-CFD0-4BC3-8C14-B019F9CC4BF9}" srcOrd="0" destOrd="0" presId="urn:microsoft.com/office/officeart/2005/8/layout/vProcess5"/>
    <dgm:cxn modelId="{4757CB1B-FA59-478E-B2B5-B7E28E4F66FC}" type="presOf" srcId="{C38D376D-5575-4F04-9B7E-B57E65ADACF0}" destId="{0C2D8BCC-06F8-4BFC-AD21-8EC9649B775D}" srcOrd="0" destOrd="0" presId="urn:microsoft.com/office/officeart/2005/8/layout/vProcess5"/>
    <dgm:cxn modelId="{3F608024-17F0-46D8-841E-D143B222DEFE}" type="presOf" srcId="{94DE6B05-9952-417C-AE75-8DED3243B840}" destId="{415A2214-7C20-4250-8648-C44D84E97188}" srcOrd="1" destOrd="0" presId="urn:microsoft.com/office/officeart/2005/8/layout/vProcess5"/>
    <dgm:cxn modelId="{A6CA4D30-F423-483F-A8B6-5005029D4D18}" type="presOf" srcId="{92EA94F2-5FD5-4D9D-BAF5-6F938CEBDA91}" destId="{F96E83ED-46B2-473F-B52B-D445A61A0FBD}" srcOrd="0" destOrd="0" presId="urn:microsoft.com/office/officeart/2005/8/layout/vProcess5"/>
    <dgm:cxn modelId="{C1532A3A-D217-4D0A-8318-88EB91A54CE6}" srcId="{B2584760-B80B-46F5-9C5A-CAFDAA2E6FD6}" destId="{AEDF9295-E525-4741-B263-81493DA126D5}" srcOrd="2" destOrd="0" parTransId="{54F32DBB-EA98-469E-B925-F889C02B225D}" sibTransId="{9ED40346-2B74-4436-B294-B5619D94A545}"/>
    <dgm:cxn modelId="{681EE93C-C6C6-43AF-AD59-9F5769868AC5}" srcId="{B2584760-B80B-46F5-9C5A-CAFDAA2E6FD6}" destId="{92EA94F2-5FD5-4D9D-BAF5-6F938CEBDA91}" srcOrd="0" destOrd="0" parTransId="{9F7B86AB-D2A0-4A8A-8341-D5A929189F15}" sibTransId="{D63AB999-C90E-4216-A287-B9D46A763E8E}"/>
    <dgm:cxn modelId="{E0E86C54-BBD1-4505-B5F3-74F80A23F70F}" type="presOf" srcId="{92EA94F2-5FD5-4D9D-BAF5-6F938CEBDA91}" destId="{279EAE25-D971-4664-B031-3CC1CEC3BF66}" srcOrd="1" destOrd="0" presId="urn:microsoft.com/office/officeart/2005/8/layout/vProcess5"/>
    <dgm:cxn modelId="{B4917A55-0377-4903-B563-DA0C6F5C0622}" type="presOf" srcId="{94DE6B05-9952-417C-AE75-8DED3243B840}" destId="{55E33575-10D6-4026-90E9-41FD542FBD88}" srcOrd="0" destOrd="0" presId="urn:microsoft.com/office/officeart/2005/8/layout/vProcess5"/>
    <dgm:cxn modelId="{48685BB1-221F-4799-9F2C-76237E036568}" type="presOf" srcId="{D63AB999-C90E-4216-A287-B9D46A763E8E}" destId="{4E87409C-1CC0-44E0-9999-F59366A07D9B}" srcOrd="0" destOrd="0" presId="urn:microsoft.com/office/officeart/2005/8/layout/vProcess5"/>
    <dgm:cxn modelId="{610539B2-6B55-4A61-BC16-ED8E1EA71997}" type="presOf" srcId="{AEDF9295-E525-4741-B263-81493DA126D5}" destId="{B97A1228-A190-4473-B601-08DBFC20E22E}" srcOrd="1" destOrd="0" presId="urn:microsoft.com/office/officeart/2005/8/layout/vProcess5"/>
    <dgm:cxn modelId="{A419C5B6-F588-4A7C-9A98-50978A2BCB6E}" srcId="{B2584760-B80B-46F5-9C5A-CAFDAA2E6FD6}" destId="{94DE6B05-9952-417C-AE75-8DED3243B840}" srcOrd="3" destOrd="0" parTransId="{CF0DC9DD-AA69-49E0-9B37-7901E1090170}" sibTransId="{DB35B3A4-0EB6-4D39-9CE9-E56562437545}"/>
    <dgm:cxn modelId="{F7D779C8-0CAB-4CA2-BE7E-27F9033C7549}" type="presOf" srcId="{AEDF9295-E525-4741-B263-81493DA126D5}" destId="{15D8E795-A6C3-460D-8CA6-B6AA4FC7F126}" srcOrd="0" destOrd="0" presId="urn:microsoft.com/office/officeart/2005/8/layout/vProcess5"/>
    <dgm:cxn modelId="{2CC631E0-1F78-4199-A9E3-F2662F680E85}" type="presOf" srcId="{C38D376D-5575-4F04-9B7E-B57E65ADACF0}" destId="{FE214B32-A970-4EB3-8682-CBB37BD59012}" srcOrd="1" destOrd="0" presId="urn:microsoft.com/office/officeart/2005/8/layout/vProcess5"/>
    <dgm:cxn modelId="{3135C2E0-2F04-478C-AD29-630FC5A0883D}" type="presOf" srcId="{9ED40346-2B74-4436-B294-B5619D94A545}" destId="{31AF96FD-7EBD-4015-BD39-43F5BD69243A}" srcOrd="0" destOrd="0" presId="urn:microsoft.com/office/officeart/2005/8/layout/vProcess5"/>
    <dgm:cxn modelId="{60D782FC-39D9-4C7B-A0E6-06CBE9B827DA}" type="presOf" srcId="{F3762F2A-FBC7-4085-8C4F-B13B670ABE85}" destId="{01793E50-0CE6-44B2-B4CB-B45B1B31AB80}" srcOrd="0" destOrd="0" presId="urn:microsoft.com/office/officeart/2005/8/layout/vProcess5"/>
    <dgm:cxn modelId="{B8AB27BB-FA8B-41B0-93E2-54011F928A22}" type="presParOf" srcId="{1FCA2CE6-CFD0-4BC3-8C14-B019F9CC4BF9}" destId="{0420ADA7-E978-4042-AF99-E5C9625D4F0F}" srcOrd="0" destOrd="0" presId="urn:microsoft.com/office/officeart/2005/8/layout/vProcess5"/>
    <dgm:cxn modelId="{AE50C3E4-843F-465D-BDEF-006EFD33E552}" type="presParOf" srcId="{1FCA2CE6-CFD0-4BC3-8C14-B019F9CC4BF9}" destId="{F96E83ED-46B2-473F-B52B-D445A61A0FBD}" srcOrd="1" destOrd="0" presId="urn:microsoft.com/office/officeart/2005/8/layout/vProcess5"/>
    <dgm:cxn modelId="{982411AF-1F0B-481B-B0D8-5C0735711E83}" type="presParOf" srcId="{1FCA2CE6-CFD0-4BC3-8C14-B019F9CC4BF9}" destId="{0C2D8BCC-06F8-4BFC-AD21-8EC9649B775D}" srcOrd="2" destOrd="0" presId="urn:microsoft.com/office/officeart/2005/8/layout/vProcess5"/>
    <dgm:cxn modelId="{47FC3BCB-91A6-491D-988F-5B05CF95D595}" type="presParOf" srcId="{1FCA2CE6-CFD0-4BC3-8C14-B019F9CC4BF9}" destId="{15D8E795-A6C3-460D-8CA6-B6AA4FC7F126}" srcOrd="3" destOrd="0" presId="urn:microsoft.com/office/officeart/2005/8/layout/vProcess5"/>
    <dgm:cxn modelId="{6243D047-6279-475D-B46A-5CC976D07027}" type="presParOf" srcId="{1FCA2CE6-CFD0-4BC3-8C14-B019F9CC4BF9}" destId="{55E33575-10D6-4026-90E9-41FD542FBD88}" srcOrd="4" destOrd="0" presId="urn:microsoft.com/office/officeart/2005/8/layout/vProcess5"/>
    <dgm:cxn modelId="{7D838D87-0842-4A96-AE9A-2451D56B0281}" type="presParOf" srcId="{1FCA2CE6-CFD0-4BC3-8C14-B019F9CC4BF9}" destId="{4E87409C-1CC0-44E0-9999-F59366A07D9B}" srcOrd="5" destOrd="0" presId="urn:microsoft.com/office/officeart/2005/8/layout/vProcess5"/>
    <dgm:cxn modelId="{A7623D2D-F971-4582-A7F6-EC3AF2BB238A}" type="presParOf" srcId="{1FCA2CE6-CFD0-4BC3-8C14-B019F9CC4BF9}" destId="{01793E50-0CE6-44B2-B4CB-B45B1B31AB80}" srcOrd="6" destOrd="0" presId="urn:microsoft.com/office/officeart/2005/8/layout/vProcess5"/>
    <dgm:cxn modelId="{5FCFF8F7-BDEC-4227-BDB7-1561A846176B}" type="presParOf" srcId="{1FCA2CE6-CFD0-4BC3-8C14-B019F9CC4BF9}" destId="{31AF96FD-7EBD-4015-BD39-43F5BD69243A}" srcOrd="7" destOrd="0" presId="urn:microsoft.com/office/officeart/2005/8/layout/vProcess5"/>
    <dgm:cxn modelId="{8C27C204-2E92-491D-AAE6-56639FF0CFE9}" type="presParOf" srcId="{1FCA2CE6-CFD0-4BC3-8C14-B019F9CC4BF9}" destId="{279EAE25-D971-4664-B031-3CC1CEC3BF66}" srcOrd="8" destOrd="0" presId="urn:microsoft.com/office/officeart/2005/8/layout/vProcess5"/>
    <dgm:cxn modelId="{927A4285-7CB8-44F6-AEA0-2BDE27405936}" type="presParOf" srcId="{1FCA2CE6-CFD0-4BC3-8C14-B019F9CC4BF9}" destId="{FE214B32-A970-4EB3-8682-CBB37BD59012}" srcOrd="9" destOrd="0" presId="urn:microsoft.com/office/officeart/2005/8/layout/vProcess5"/>
    <dgm:cxn modelId="{4C62C61B-9D72-4505-9A38-1E1C3BD889B1}" type="presParOf" srcId="{1FCA2CE6-CFD0-4BC3-8C14-B019F9CC4BF9}" destId="{B97A1228-A190-4473-B601-08DBFC20E22E}" srcOrd="10" destOrd="0" presId="urn:microsoft.com/office/officeart/2005/8/layout/vProcess5"/>
    <dgm:cxn modelId="{680AAE01-5BF8-478A-B567-3360C8110201}" type="presParOf" srcId="{1FCA2CE6-CFD0-4BC3-8C14-B019F9CC4BF9}" destId="{415A2214-7C20-4250-8648-C44D84E9718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62168-BB81-44BA-903A-714F5F7A673A}" type="doc">
      <dgm:prSet loTypeId="urn:microsoft.com/office/officeart/2005/8/layout/hierarchy1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C2EBF8A-E9DC-415E-973D-82B0F2D66BF5}">
      <dgm:prSet/>
      <dgm:spPr/>
      <dgm:t>
        <a:bodyPr/>
        <a:lstStyle/>
        <a:p>
          <a:pPr>
            <a:defRPr b="1"/>
          </a:pPr>
          <a:r>
            <a:rPr lang="en-US"/>
            <a:t>There are various ways to apply </a:t>
          </a:r>
        </a:p>
      </dgm:t>
    </dgm:pt>
    <dgm:pt modelId="{137A51B5-C137-452E-B8D3-5386C0F9AEA7}" type="parTrans" cxnId="{FFF2DC3A-E330-4CFD-A948-AD0D229DDE75}">
      <dgm:prSet/>
      <dgm:spPr/>
      <dgm:t>
        <a:bodyPr/>
        <a:lstStyle/>
        <a:p>
          <a:endParaRPr lang="en-US" sz="2800"/>
        </a:p>
      </dgm:t>
    </dgm:pt>
    <dgm:pt modelId="{94E24690-FD79-4D66-A914-EDEB7B9B0025}" type="sibTrans" cxnId="{FFF2DC3A-E330-4CFD-A948-AD0D229DDE75}">
      <dgm:prSet/>
      <dgm:spPr/>
      <dgm:t>
        <a:bodyPr/>
        <a:lstStyle/>
        <a:p>
          <a:endParaRPr lang="en-US"/>
        </a:p>
      </dgm:t>
    </dgm:pt>
    <dgm:pt modelId="{1790F711-9CD9-4782-BB77-5AC3E515B469}">
      <dgm:prSet/>
      <dgm:spPr/>
      <dgm:t>
        <a:bodyPr/>
        <a:lstStyle/>
        <a:p>
          <a:pPr>
            <a:defRPr b="1"/>
          </a:pPr>
          <a:r>
            <a:rPr lang="en-US"/>
            <a:t>All students must connect </a:t>
          </a:r>
          <a:r>
            <a:rPr lang="en-US" err="1"/>
            <a:t>Xello</a:t>
          </a:r>
          <a:r>
            <a:rPr lang="en-US"/>
            <a:t> to Common App</a:t>
          </a:r>
        </a:p>
        <a:p>
          <a:pPr>
            <a:defRPr b="1"/>
          </a:pPr>
          <a:endParaRPr lang="en-US"/>
        </a:p>
      </dgm:t>
    </dgm:pt>
    <dgm:pt modelId="{2BBDD239-73D2-42E5-807D-F5D8FE4265EA}" type="parTrans" cxnId="{4B1C1926-1DA2-4D39-B232-B821B8C756BB}">
      <dgm:prSet/>
      <dgm:spPr/>
      <dgm:t>
        <a:bodyPr/>
        <a:lstStyle/>
        <a:p>
          <a:endParaRPr lang="en-US" sz="2800"/>
        </a:p>
      </dgm:t>
    </dgm:pt>
    <dgm:pt modelId="{011C7C02-881A-4625-9651-1AA50604F034}" type="sibTrans" cxnId="{4B1C1926-1DA2-4D39-B232-B821B8C756BB}">
      <dgm:prSet/>
      <dgm:spPr/>
      <dgm:t>
        <a:bodyPr/>
        <a:lstStyle/>
        <a:p>
          <a:endParaRPr lang="en-US"/>
        </a:p>
      </dgm:t>
    </dgm:pt>
    <dgm:pt modelId="{E2B3573B-F586-4A1F-A223-FBCD61F8883B}">
      <dgm:prSet/>
      <dgm:spPr/>
      <dgm:t>
        <a:bodyPr/>
        <a:lstStyle/>
        <a:p>
          <a:pPr>
            <a:defRPr b="1"/>
          </a:pPr>
          <a:r>
            <a:rPr lang="en-US"/>
            <a:t>If student not applying through Common App they still MUST add college to Xello college list</a:t>
          </a:r>
        </a:p>
      </dgm:t>
    </dgm:pt>
    <dgm:pt modelId="{DAD0F259-4EB6-466C-8C6A-FE377870FE2E}" type="parTrans" cxnId="{09436B12-9F0C-448D-8B41-60C03E97D865}">
      <dgm:prSet/>
      <dgm:spPr/>
      <dgm:t>
        <a:bodyPr/>
        <a:lstStyle/>
        <a:p>
          <a:endParaRPr lang="en-US" sz="2800"/>
        </a:p>
      </dgm:t>
    </dgm:pt>
    <dgm:pt modelId="{11876511-E15A-42C2-A3F5-0944BD24829B}" type="sibTrans" cxnId="{09436B12-9F0C-448D-8B41-60C03E97D865}">
      <dgm:prSet/>
      <dgm:spPr/>
      <dgm:t>
        <a:bodyPr/>
        <a:lstStyle/>
        <a:p>
          <a:endParaRPr lang="en-US"/>
        </a:p>
      </dgm:t>
    </dgm:pt>
    <dgm:pt modelId="{00520379-48F2-4DF3-ABFE-475264447906}" type="pres">
      <dgm:prSet presAssocID="{99F62168-BB81-44BA-903A-714F5F7A67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0174A0-46DB-480F-A197-669F3D5C0220}" type="pres">
      <dgm:prSet presAssocID="{AC2EBF8A-E9DC-415E-973D-82B0F2D66BF5}" presName="hierRoot1" presStyleCnt="0"/>
      <dgm:spPr/>
    </dgm:pt>
    <dgm:pt modelId="{27A47972-49C5-49AE-AA0E-EA12C6A3AC16}" type="pres">
      <dgm:prSet presAssocID="{AC2EBF8A-E9DC-415E-973D-82B0F2D66BF5}" presName="composite" presStyleCnt="0"/>
      <dgm:spPr/>
    </dgm:pt>
    <dgm:pt modelId="{3FACEB60-8D74-4558-A2A9-D7BFDFEC6F0A}" type="pres">
      <dgm:prSet presAssocID="{AC2EBF8A-E9DC-415E-973D-82B0F2D66BF5}" presName="background" presStyleLbl="node0" presStyleIdx="0" presStyleCnt="3"/>
      <dgm:spPr/>
    </dgm:pt>
    <dgm:pt modelId="{A17638F3-6248-4FB8-8E17-225E586372AF}" type="pres">
      <dgm:prSet presAssocID="{AC2EBF8A-E9DC-415E-973D-82B0F2D66BF5}" presName="text" presStyleLbl="fgAcc0" presStyleIdx="0" presStyleCnt="3">
        <dgm:presLayoutVars>
          <dgm:chPref val="3"/>
        </dgm:presLayoutVars>
      </dgm:prSet>
      <dgm:spPr/>
    </dgm:pt>
    <dgm:pt modelId="{372E7A2D-656F-485E-882E-24285AE71797}" type="pres">
      <dgm:prSet presAssocID="{AC2EBF8A-E9DC-415E-973D-82B0F2D66BF5}" presName="hierChild2" presStyleCnt="0"/>
      <dgm:spPr/>
    </dgm:pt>
    <dgm:pt modelId="{C873A16E-EF00-49CD-8599-7EBA279BED74}" type="pres">
      <dgm:prSet presAssocID="{1790F711-9CD9-4782-BB77-5AC3E515B469}" presName="hierRoot1" presStyleCnt="0"/>
      <dgm:spPr/>
    </dgm:pt>
    <dgm:pt modelId="{1EB3DE4E-5252-47F4-BC0C-992F85F5CD6E}" type="pres">
      <dgm:prSet presAssocID="{1790F711-9CD9-4782-BB77-5AC3E515B469}" presName="composite" presStyleCnt="0"/>
      <dgm:spPr/>
    </dgm:pt>
    <dgm:pt modelId="{DA538177-CE93-4D9E-9352-0776C54EDFD9}" type="pres">
      <dgm:prSet presAssocID="{1790F711-9CD9-4782-BB77-5AC3E515B469}" presName="background" presStyleLbl="node0" presStyleIdx="1" presStyleCnt="3"/>
      <dgm:spPr/>
    </dgm:pt>
    <dgm:pt modelId="{B25C5E70-56A0-4D10-AF49-6F1C7ECCC8EF}" type="pres">
      <dgm:prSet presAssocID="{1790F711-9CD9-4782-BB77-5AC3E515B469}" presName="text" presStyleLbl="fgAcc0" presStyleIdx="1" presStyleCnt="3">
        <dgm:presLayoutVars>
          <dgm:chPref val="3"/>
        </dgm:presLayoutVars>
      </dgm:prSet>
      <dgm:spPr/>
    </dgm:pt>
    <dgm:pt modelId="{7BAE90D7-8E83-45A6-BEB9-83FAA9A65295}" type="pres">
      <dgm:prSet presAssocID="{1790F711-9CD9-4782-BB77-5AC3E515B469}" presName="hierChild2" presStyleCnt="0"/>
      <dgm:spPr/>
    </dgm:pt>
    <dgm:pt modelId="{90A488D2-D395-47F7-ACBB-CD5EB43B454A}" type="pres">
      <dgm:prSet presAssocID="{E2B3573B-F586-4A1F-A223-FBCD61F8883B}" presName="hierRoot1" presStyleCnt="0"/>
      <dgm:spPr/>
    </dgm:pt>
    <dgm:pt modelId="{E81A8C5C-4436-4FA3-A887-BE20C8777310}" type="pres">
      <dgm:prSet presAssocID="{E2B3573B-F586-4A1F-A223-FBCD61F8883B}" presName="composite" presStyleCnt="0"/>
      <dgm:spPr/>
    </dgm:pt>
    <dgm:pt modelId="{410BB313-7596-4FB2-B383-8C2579ECC5C9}" type="pres">
      <dgm:prSet presAssocID="{E2B3573B-F586-4A1F-A223-FBCD61F8883B}" presName="background" presStyleLbl="node0" presStyleIdx="2" presStyleCnt="3"/>
      <dgm:spPr/>
    </dgm:pt>
    <dgm:pt modelId="{6E7C448B-F012-485B-AE21-78D9B0251BB8}" type="pres">
      <dgm:prSet presAssocID="{E2B3573B-F586-4A1F-A223-FBCD61F8883B}" presName="text" presStyleLbl="fgAcc0" presStyleIdx="2" presStyleCnt="3">
        <dgm:presLayoutVars>
          <dgm:chPref val="3"/>
        </dgm:presLayoutVars>
      </dgm:prSet>
      <dgm:spPr/>
    </dgm:pt>
    <dgm:pt modelId="{006DC5A7-55CC-4C64-8571-E5226D5076FE}" type="pres">
      <dgm:prSet presAssocID="{E2B3573B-F586-4A1F-A223-FBCD61F8883B}" presName="hierChild2" presStyleCnt="0"/>
      <dgm:spPr/>
    </dgm:pt>
  </dgm:ptLst>
  <dgm:cxnLst>
    <dgm:cxn modelId="{09436B12-9F0C-448D-8B41-60C03E97D865}" srcId="{99F62168-BB81-44BA-903A-714F5F7A673A}" destId="{E2B3573B-F586-4A1F-A223-FBCD61F8883B}" srcOrd="2" destOrd="0" parTransId="{DAD0F259-4EB6-466C-8C6A-FE377870FE2E}" sibTransId="{11876511-E15A-42C2-A3F5-0944BD24829B}"/>
    <dgm:cxn modelId="{4B1C1926-1DA2-4D39-B232-B821B8C756BB}" srcId="{99F62168-BB81-44BA-903A-714F5F7A673A}" destId="{1790F711-9CD9-4782-BB77-5AC3E515B469}" srcOrd="1" destOrd="0" parTransId="{2BBDD239-73D2-42E5-807D-F5D8FE4265EA}" sibTransId="{011C7C02-881A-4625-9651-1AA50604F034}"/>
    <dgm:cxn modelId="{FFF2DC3A-E330-4CFD-A948-AD0D229DDE75}" srcId="{99F62168-BB81-44BA-903A-714F5F7A673A}" destId="{AC2EBF8A-E9DC-415E-973D-82B0F2D66BF5}" srcOrd="0" destOrd="0" parTransId="{137A51B5-C137-452E-B8D3-5386C0F9AEA7}" sibTransId="{94E24690-FD79-4D66-A914-EDEB7B9B0025}"/>
    <dgm:cxn modelId="{D81CE34E-C928-4036-B811-6AA40589134D}" type="presOf" srcId="{1790F711-9CD9-4782-BB77-5AC3E515B469}" destId="{B25C5E70-56A0-4D10-AF49-6F1C7ECCC8EF}" srcOrd="0" destOrd="0" presId="urn:microsoft.com/office/officeart/2005/8/layout/hierarchy1"/>
    <dgm:cxn modelId="{96424E59-A6BA-4F0F-94E3-3AB48BAA752D}" type="presOf" srcId="{99F62168-BB81-44BA-903A-714F5F7A673A}" destId="{00520379-48F2-4DF3-ABFE-475264447906}" srcOrd="0" destOrd="0" presId="urn:microsoft.com/office/officeart/2005/8/layout/hierarchy1"/>
    <dgm:cxn modelId="{884FC587-1707-43B6-85D7-29466828368D}" type="presOf" srcId="{E2B3573B-F586-4A1F-A223-FBCD61F8883B}" destId="{6E7C448B-F012-485B-AE21-78D9B0251BB8}" srcOrd="0" destOrd="0" presId="urn:microsoft.com/office/officeart/2005/8/layout/hierarchy1"/>
    <dgm:cxn modelId="{2171D1FF-B2B0-4C9E-BC95-1D0AC4B6CE75}" type="presOf" srcId="{AC2EBF8A-E9DC-415E-973D-82B0F2D66BF5}" destId="{A17638F3-6248-4FB8-8E17-225E586372AF}" srcOrd="0" destOrd="0" presId="urn:microsoft.com/office/officeart/2005/8/layout/hierarchy1"/>
    <dgm:cxn modelId="{59153D25-4F06-43F3-AA3F-20052E9A771A}" type="presParOf" srcId="{00520379-48F2-4DF3-ABFE-475264447906}" destId="{8E0174A0-46DB-480F-A197-669F3D5C0220}" srcOrd="0" destOrd="0" presId="urn:microsoft.com/office/officeart/2005/8/layout/hierarchy1"/>
    <dgm:cxn modelId="{D9D67172-3A48-4F96-88F3-00AB6C70759E}" type="presParOf" srcId="{8E0174A0-46DB-480F-A197-669F3D5C0220}" destId="{27A47972-49C5-49AE-AA0E-EA12C6A3AC16}" srcOrd="0" destOrd="0" presId="urn:microsoft.com/office/officeart/2005/8/layout/hierarchy1"/>
    <dgm:cxn modelId="{78D31933-3168-4706-954D-8A9247520597}" type="presParOf" srcId="{27A47972-49C5-49AE-AA0E-EA12C6A3AC16}" destId="{3FACEB60-8D74-4558-A2A9-D7BFDFEC6F0A}" srcOrd="0" destOrd="0" presId="urn:microsoft.com/office/officeart/2005/8/layout/hierarchy1"/>
    <dgm:cxn modelId="{53F55CEA-A7A8-4B5C-88CE-1C140F5D3916}" type="presParOf" srcId="{27A47972-49C5-49AE-AA0E-EA12C6A3AC16}" destId="{A17638F3-6248-4FB8-8E17-225E586372AF}" srcOrd="1" destOrd="0" presId="urn:microsoft.com/office/officeart/2005/8/layout/hierarchy1"/>
    <dgm:cxn modelId="{24FB241D-FAD9-400A-BAF4-51722BEA6F16}" type="presParOf" srcId="{8E0174A0-46DB-480F-A197-669F3D5C0220}" destId="{372E7A2D-656F-485E-882E-24285AE71797}" srcOrd="1" destOrd="0" presId="urn:microsoft.com/office/officeart/2005/8/layout/hierarchy1"/>
    <dgm:cxn modelId="{F01C9BAC-B48C-4142-BF63-CCF539DF568C}" type="presParOf" srcId="{00520379-48F2-4DF3-ABFE-475264447906}" destId="{C873A16E-EF00-49CD-8599-7EBA279BED74}" srcOrd="1" destOrd="0" presId="urn:microsoft.com/office/officeart/2005/8/layout/hierarchy1"/>
    <dgm:cxn modelId="{778E901B-CEA1-49E1-ADD9-31075E11EFC6}" type="presParOf" srcId="{C873A16E-EF00-49CD-8599-7EBA279BED74}" destId="{1EB3DE4E-5252-47F4-BC0C-992F85F5CD6E}" srcOrd="0" destOrd="0" presId="urn:microsoft.com/office/officeart/2005/8/layout/hierarchy1"/>
    <dgm:cxn modelId="{6083EAD6-4217-4274-8BA0-7637C95DF285}" type="presParOf" srcId="{1EB3DE4E-5252-47F4-BC0C-992F85F5CD6E}" destId="{DA538177-CE93-4D9E-9352-0776C54EDFD9}" srcOrd="0" destOrd="0" presId="urn:microsoft.com/office/officeart/2005/8/layout/hierarchy1"/>
    <dgm:cxn modelId="{EC96EED2-C8E8-46AF-9384-1A884E888D2C}" type="presParOf" srcId="{1EB3DE4E-5252-47F4-BC0C-992F85F5CD6E}" destId="{B25C5E70-56A0-4D10-AF49-6F1C7ECCC8EF}" srcOrd="1" destOrd="0" presId="urn:microsoft.com/office/officeart/2005/8/layout/hierarchy1"/>
    <dgm:cxn modelId="{815D6A93-DCCA-4AF1-B054-FEE386B6EC19}" type="presParOf" srcId="{C873A16E-EF00-49CD-8599-7EBA279BED74}" destId="{7BAE90D7-8E83-45A6-BEB9-83FAA9A65295}" srcOrd="1" destOrd="0" presId="urn:microsoft.com/office/officeart/2005/8/layout/hierarchy1"/>
    <dgm:cxn modelId="{32A3D486-8465-40CB-B7F7-2CB95E59574D}" type="presParOf" srcId="{00520379-48F2-4DF3-ABFE-475264447906}" destId="{90A488D2-D395-47F7-ACBB-CD5EB43B454A}" srcOrd="2" destOrd="0" presId="urn:microsoft.com/office/officeart/2005/8/layout/hierarchy1"/>
    <dgm:cxn modelId="{A5439D01-0B34-4CBB-8F45-7274BD82A314}" type="presParOf" srcId="{90A488D2-D395-47F7-ACBB-CD5EB43B454A}" destId="{E81A8C5C-4436-4FA3-A887-BE20C8777310}" srcOrd="0" destOrd="0" presId="urn:microsoft.com/office/officeart/2005/8/layout/hierarchy1"/>
    <dgm:cxn modelId="{4F89B41B-02AC-465B-8387-507A2900AE0C}" type="presParOf" srcId="{E81A8C5C-4436-4FA3-A887-BE20C8777310}" destId="{410BB313-7596-4FB2-B383-8C2579ECC5C9}" srcOrd="0" destOrd="0" presId="urn:microsoft.com/office/officeart/2005/8/layout/hierarchy1"/>
    <dgm:cxn modelId="{5069FB08-184F-47F0-B51D-9B05A868289E}" type="presParOf" srcId="{E81A8C5C-4436-4FA3-A887-BE20C8777310}" destId="{6E7C448B-F012-485B-AE21-78D9B0251BB8}" srcOrd="1" destOrd="0" presId="urn:microsoft.com/office/officeart/2005/8/layout/hierarchy1"/>
    <dgm:cxn modelId="{D7E8D036-D13A-49E4-B528-FB15EEDFCCFA}" type="presParOf" srcId="{90A488D2-D395-47F7-ACBB-CD5EB43B454A}" destId="{006DC5A7-55CC-4C64-8571-E5226D5076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052D79-3C5C-48F8-9F53-8F61257BC426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3087B3-E77C-45C4-B21B-D2A5053B58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Search for Best Fit </a:t>
          </a:r>
          <a:r>
            <a:rPr lang="en-US">
              <a:latin typeface="Corbel" panose="020B0503020204020204"/>
            </a:rPr>
            <a:t>Colleges</a:t>
          </a:r>
          <a:endParaRPr lang="en-US"/>
        </a:p>
      </dgm:t>
    </dgm:pt>
    <dgm:pt modelId="{A7A1803B-BB42-4A92-AD41-CA52894C5609}" type="parTrans" cxnId="{928D2011-CD49-4E74-A7E2-920AA894E30F}">
      <dgm:prSet/>
      <dgm:spPr/>
      <dgm:t>
        <a:bodyPr/>
        <a:lstStyle/>
        <a:p>
          <a:endParaRPr lang="en-US"/>
        </a:p>
      </dgm:t>
    </dgm:pt>
    <dgm:pt modelId="{FEEB3C0C-FD3B-44DE-A02C-768E49E3EF9E}" type="sibTrans" cxnId="{928D2011-CD49-4E74-A7E2-920AA894E30F}">
      <dgm:prSet/>
      <dgm:spPr/>
      <dgm:t>
        <a:bodyPr/>
        <a:lstStyle/>
        <a:p>
          <a:endParaRPr lang="en-US"/>
        </a:p>
      </dgm:t>
    </dgm:pt>
    <dgm:pt modelId="{A4EE48DF-31DB-462A-92E1-D772BF60D2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Request Counselor Recommendations/School Report</a:t>
          </a:r>
        </a:p>
      </dgm:t>
    </dgm:pt>
    <dgm:pt modelId="{90514960-23E9-406B-B280-5663E7C2AEBA}" type="parTrans" cxnId="{0C32F1FB-7AEA-407E-AC3B-BDFF37027917}">
      <dgm:prSet/>
      <dgm:spPr/>
      <dgm:t>
        <a:bodyPr/>
        <a:lstStyle/>
        <a:p>
          <a:endParaRPr lang="en-US"/>
        </a:p>
      </dgm:t>
    </dgm:pt>
    <dgm:pt modelId="{68B36DC5-A31E-4BAB-B0BF-3E18FA42E7B4}" type="sibTrans" cxnId="{0C32F1FB-7AEA-407E-AC3B-BDFF37027917}">
      <dgm:prSet/>
      <dgm:spPr/>
      <dgm:t>
        <a:bodyPr/>
        <a:lstStyle/>
        <a:p>
          <a:endParaRPr lang="en-US"/>
        </a:p>
      </dgm:t>
    </dgm:pt>
    <dgm:pt modelId="{E229886C-D120-4388-8EE1-22A44BE049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Request Transcripts</a:t>
          </a:r>
        </a:p>
      </dgm:t>
    </dgm:pt>
    <dgm:pt modelId="{6939D7A0-A75F-4426-BEAB-50B5B7B5EAE3}" type="parTrans" cxnId="{1E73F11D-54B5-4B4D-B8BA-F0BD8FCB8A13}">
      <dgm:prSet/>
      <dgm:spPr/>
      <dgm:t>
        <a:bodyPr/>
        <a:lstStyle/>
        <a:p>
          <a:endParaRPr lang="en-US"/>
        </a:p>
      </dgm:t>
    </dgm:pt>
    <dgm:pt modelId="{BF1E03F3-3528-427D-8EF9-7F6CAC616D63}" type="sibTrans" cxnId="{1E73F11D-54B5-4B4D-B8BA-F0BD8FCB8A13}">
      <dgm:prSet/>
      <dgm:spPr/>
      <dgm:t>
        <a:bodyPr/>
        <a:lstStyle/>
        <a:p>
          <a:endParaRPr lang="en-US"/>
        </a:p>
      </dgm:t>
    </dgm:pt>
    <dgm:pt modelId="{0DC94CF1-2F65-4616-A761-336530007C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Request Letters of Recommendations from Instructors</a:t>
          </a:r>
        </a:p>
      </dgm:t>
    </dgm:pt>
    <dgm:pt modelId="{E7720CAC-1875-475E-BCAF-2127F9592218}" type="parTrans" cxnId="{7E41F5B1-2D52-4354-B62D-555DFA07AE35}">
      <dgm:prSet/>
      <dgm:spPr/>
      <dgm:t>
        <a:bodyPr/>
        <a:lstStyle/>
        <a:p>
          <a:endParaRPr lang="en-US"/>
        </a:p>
      </dgm:t>
    </dgm:pt>
    <dgm:pt modelId="{43B888A1-3FEF-423B-8020-2CE717D892D8}" type="sibTrans" cxnId="{7E41F5B1-2D52-4354-B62D-555DFA07AE35}">
      <dgm:prSet/>
      <dgm:spPr/>
      <dgm:t>
        <a:bodyPr/>
        <a:lstStyle/>
        <a:p>
          <a:endParaRPr lang="en-US"/>
        </a:p>
      </dgm:t>
    </dgm:pt>
    <dgm:pt modelId="{9AEAFE89-6D95-4230-B1B8-15E9A2A294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Track application documents for all applications</a:t>
          </a:r>
        </a:p>
      </dgm:t>
    </dgm:pt>
    <dgm:pt modelId="{F04C0822-DEA4-4B40-A4CE-0A9FF050A845}" type="parTrans" cxnId="{B4638D2B-5826-4FA6-BD7D-BC90476BCE1C}">
      <dgm:prSet/>
      <dgm:spPr/>
      <dgm:t>
        <a:bodyPr/>
        <a:lstStyle/>
        <a:p>
          <a:endParaRPr lang="en-US"/>
        </a:p>
      </dgm:t>
    </dgm:pt>
    <dgm:pt modelId="{C9613305-2E88-42A0-8ABD-949206206014}" type="sibTrans" cxnId="{B4638D2B-5826-4FA6-BD7D-BC90476BCE1C}">
      <dgm:prSet/>
      <dgm:spPr/>
      <dgm:t>
        <a:bodyPr/>
        <a:lstStyle/>
        <a:p>
          <a:endParaRPr lang="en-US"/>
        </a:p>
      </dgm:t>
    </dgm:pt>
    <dgm:pt modelId="{2F7FD523-E70B-420D-8396-A3C49ACE685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We </a:t>
          </a:r>
          <a:r>
            <a:rPr lang="en-US">
              <a:latin typeface="Corbel" panose="020B0503020204020204"/>
            </a:rPr>
            <a:t>have</a:t>
          </a:r>
          <a:r>
            <a:rPr lang="en-US"/>
            <a:t> </a:t>
          </a:r>
          <a:r>
            <a:rPr lang="en-US">
              <a:latin typeface="Corbel" panose="020B0503020204020204"/>
            </a:rPr>
            <a:t>connected</a:t>
          </a:r>
          <a:r>
            <a:rPr lang="en-US"/>
            <a:t> Common App and Naviance</a:t>
          </a:r>
          <a:r>
            <a:rPr lang="en-US">
              <a:latin typeface="Corbel" panose="020B0503020204020204"/>
            </a:rPr>
            <a:t> </a:t>
          </a:r>
          <a:r>
            <a:rPr lang="en-US" err="1">
              <a:latin typeface="Corbel" panose="020B0503020204020204"/>
            </a:rPr>
            <a:t>alread</a:t>
          </a:r>
          <a:endParaRPr lang="en-US"/>
        </a:p>
      </dgm:t>
    </dgm:pt>
    <dgm:pt modelId="{8F2EC804-C4C3-4A50-B17D-1209FAFC301E}" type="parTrans" cxnId="{F7AB7F0E-EBCF-4C2A-973B-897D3752DB53}">
      <dgm:prSet/>
      <dgm:spPr/>
      <dgm:t>
        <a:bodyPr/>
        <a:lstStyle/>
        <a:p>
          <a:endParaRPr lang="en-US"/>
        </a:p>
      </dgm:t>
    </dgm:pt>
    <dgm:pt modelId="{1DCD034D-B79F-4D0B-B464-973B0E71D1CC}" type="sibTrans" cxnId="{F7AB7F0E-EBCF-4C2A-973B-897D3752DB53}">
      <dgm:prSet/>
      <dgm:spPr/>
      <dgm:t>
        <a:bodyPr/>
        <a:lstStyle/>
        <a:p>
          <a:endParaRPr lang="en-US"/>
        </a:p>
      </dgm:t>
    </dgm:pt>
    <dgm:pt modelId="{93E2A99B-B0B8-44A9-87E1-D490F12F80CD}" type="pres">
      <dgm:prSet presAssocID="{D6052D79-3C5C-48F8-9F53-8F61257BC426}" presName="linear" presStyleCnt="0">
        <dgm:presLayoutVars>
          <dgm:animLvl val="lvl"/>
          <dgm:resizeHandles val="exact"/>
        </dgm:presLayoutVars>
      </dgm:prSet>
      <dgm:spPr/>
    </dgm:pt>
    <dgm:pt modelId="{37B2E50A-15E0-4390-A269-7FEAA5782EC4}" type="pres">
      <dgm:prSet presAssocID="{A03087B3-E77C-45C4-B21B-D2A5053B587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395039-1EE0-4A88-A98B-381FE8071947}" type="pres">
      <dgm:prSet presAssocID="{FEEB3C0C-FD3B-44DE-A02C-768E49E3EF9E}" presName="spacer" presStyleCnt="0"/>
      <dgm:spPr/>
    </dgm:pt>
    <dgm:pt modelId="{14CDE759-49E7-4AE1-A468-58A8DF704B4A}" type="pres">
      <dgm:prSet presAssocID="{A4EE48DF-31DB-462A-92E1-D772BF60D2A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2BA9DF3-A11D-4BA3-970A-A3EC673072B5}" type="pres">
      <dgm:prSet presAssocID="{68B36DC5-A31E-4BAB-B0BF-3E18FA42E7B4}" presName="spacer" presStyleCnt="0"/>
      <dgm:spPr/>
    </dgm:pt>
    <dgm:pt modelId="{EA564E57-BDF5-494B-80DF-1EE65F96BFAC}" type="pres">
      <dgm:prSet presAssocID="{E229886C-D120-4388-8EE1-22A44BE0494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1FFD10A-2BF8-4266-A56F-453E7620FF0A}" type="pres">
      <dgm:prSet presAssocID="{BF1E03F3-3528-427D-8EF9-7F6CAC616D63}" presName="spacer" presStyleCnt="0"/>
      <dgm:spPr/>
    </dgm:pt>
    <dgm:pt modelId="{653764C3-315E-41D9-B923-8EBA4120371A}" type="pres">
      <dgm:prSet presAssocID="{0DC94CF1-2F65-4616-A761-336530007C7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A588A5F-31D8-4279-B874-5DA5E24DBE2F}" type="pres">
      <dgm:prSet presAssocID="{43B888A1-3FEF-423B-8020-2CE717D892D8}" presName="spacer" presStyleCnt="0"/>
      <dgm:spPr/>
    </dgm:pt>
    <dgm:pt modelId="{31302D9D-5878-46A0-9B00-2141E1495153}" type="pres">
      <dgm:prSet presAssocID="{9AEAFE89-6D95-4230-B1B8-15E9A2A294D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4D37BC3-3F5A-4539-BD98-40BFAC729D1C}" type="pres">
      <dgm:prSet presAssocID="{C9613305-2E88-42A0-8ABD-949206206014}" presName="spacer" presStyleCnt="0"/>
      <dgm:spPr/>
    </dgm:pt>
    <dgm:pt modelId="{D2463FE9-41A7-4036-B464-D566B32CBC29}" type="pres">
      <dgm:prSet presAssocID="{2F7FD523-E70B-420D-8396-A3C49ACE685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7AB7F0E-EBCF-4C2A-973B-897D3752DB53}" srcId="{D6052D79-3C5C-48F8-9F53-8F61257BC426}" destId="{2F7FD523-E70B-420D-8396-A3C49ACE685D}" srcOrd="5" destOrd="0" parTransId="{8F2EC804-C4C3-4A50-B17D-1209FAFC301E}" sibTransId="{1DCD034D-B79F-4D0B-B464-973B0E71D1CC}"/>
    <dgm:cxn modelId="{928D2011-CD49-4E74-A7E2-920AA894E30F}" srcId="{D6052D79-3C5C-48F8-9F53-8F61257BC426}" destId="{A03087B3-E77C-45C4-B21B-D2A5053B5877}" srcOrd="0" destOrd="0" parTransId="{A7A1803B-BB42-4A92-AD41-CA52894C5609}" sibTransId="{FEEB3C0C-FD3B-44DE-A02C-768E49E3EF9E}"/>
    <dgm:cxn modelId="{1E73F11D-54B5-4B4D-B8BA-F0BD8FCB8A13}" srcId="{D6052D79-3C5C-48F8-9F53-8F61257BC426}" destId="{E229886C-D120-4388-8EE1-22A44BE0494A}" srcOrd="2" destOrd="0" parTransId="{6939D7A0-A75F-4426-BEAB-50B5B7B5EAE3}" sibTransId="{BF1E03F3-3528-427D-8EF9-7F6CAC616D63}"/>
    <dgm:cxn modelId="{D57BB122-63BB-462E-A0B0-A37FC9D336A4}" type="presOf" srcId="{2F7FD523-E70B-420D-8396-A3C49ACE685D}" destId="{D2463FE9-41A7-4036-B464-D566B32CBC29}" srcOrd="0" destOrd="0" presId="urn:microsoft.com/office/officeart/2005/8/layout/vList2"/>
    <dgm:cxn modelId="{B4638D2B-5826-4FA6-BD7D-BC90476BCE1C}" srcId="{D6052D79-3C5C-48F8-9F53-8F61257BC426}" destId="{9AEAFE89-6D95-4230-B1B8-15E9A2A294DD}" srcOrd="4" destOrd="0" parTransId="{F04C0822-DEA4-4B40-A4CE-0A9FF050A845}" sibTransId="{C9613305-2E88-42A0-8ABD-949206206014}"/>
    <dgm:cxn modelId="{B235823B-274C-491E-B16E-25CE58ECE375}" type="presOf" srcId="{D6052D79-3C5C-48F8-9F53-8F61257BC426}" destId="{93E2A99B-B0B8-44A9-87E1-D490F12F80CD}" srcOrd="0" destOrd="0" presId="urn:microsoft.com/office/officeart/2005/8/layout/vList2"/>
    <dgm:cxn modelId="{1F8EAF3E-CCB1-4AAC-81FF-9BFC31EC6018}" type="presOf" srcId="{0DC94CF1-2F65-4616-A761-336530007C7D}" destId="{653764C3-315E-41D9-B923-8EBA4120371A}" srcOrd="0" destOrd="0" presId="urn:microsoft.com/office/officeart/2005/8/layout/vList2"/>
    <dgm:cxn modelId="{B0478288-787D-465B-A268-FED1D7C1B19C}" type="presOf" srcId="{E229886C-D120-4388-8EE1-22A44BE0494A}" destId="{EA564E57-BDF5-494B-80DF-1EE65F96BFAC}" srcOrd="0" destOrd="0" presId="urn:microsoft.com/office/officeart/2005/8/layout/vList2"/>
    <dgm:cxn modelId="{7E41F5B1-2D52-4354-B62D-555DFA07AE35}" srcId="{D6052D79-3C5C-48F8-9F53-8F61257BC426}" destId="{0DC94CF1-2F65-4616-A761-336530007C7D}" srcOrd="3" destOrd="0" parTransId="{E7720CAC-1875-475E-BCAF-2127F9592218}" sibTransId="{43B888A1-3FEF-423B-8020-2CE717D892D8}"/>
    <dgm:cxn modelId="{BC0B59BE-3441-4F98-9357-7EABBFC35512}" type="presOf" srcId="{A4EE48DF-31DB-462A-92E1-D772BF60D2A4}" destId="{14CDE759-49E7-4AE1-A468-58A8DF704B4A}" srcOrd="0" destOrd="0" presId="urn:microsoft.com/office/officeart/2005/8/layout/vList2"/>
    <dgm:cxn modelId="{C3BA13CD-C120-48F6-8D9C-8AEFFDFB3F47}" type="presOf" srcId="{A03087B3-E77C-45C4-B21B-D2A5053B5877}" destId="{37B2E50A-15E0-4390-A269-7FEAA5782EC4}" srcOrd="0" destOrd="0" presId="urn:microsoft.com/office/officeart/2005/8/layout/vList2"/>
    <dgm:cxn modelId="{92633ADA-85F3-4985-9194-353AC4985030}" type="presOf" srcId="{9AEAFE89-6D95-4230-B1B8-15E9A2A294DD}" destId="{31302D9D-5878-46A0-9B00-2141E1495153}" srcOrd="0" destOrd="0" presId="urn:microsoft.com/office/officeart/2005/8/layout/vList2"/>
    <dgm:cxn modelId="{0C32F1FB-7AEA-407E-AC3B-BDFF37027917}" srcId="{D6052D79-3C5C-48F8-9F53-8F61257BC426}" destId="{A4EE48DF-31DB-462A-92E1-D772BF60D2A4}" srcOrd="1" destOrd="0" parTransId="{90514960-23E9-406B-B280-5663E7C2AEBA}" sibTransId="{68B36DC5-A31E-4BAB-B0BF-3E18FA42E7B4}"/>
    <dgm:cxn modelId="{62B56AAC-EFB3-4123-8F7B-3C83F9AF2320}" type="presParOf" srcId="{93E2A99B-B0B8-44A9-87E1-D490F12F80CD}" destId="{37B2E50A-15E0-4390-A269-7FEAA5782EC4}" srcOrd="0" destOrd="0" presId="urn:microsoft.com/office/officeart/2005/8/layout/vList2"/>
    <dgm:cxn modelId="{9E58A443-6298-4398-93B6-784619FF7125}" type="presParOf" srcId="{93E2A99B-B0B8-44A9-87E1-D490F12F80CD}" destId="{4D395039-1EE0-4A88-A98B-381FE8071947}" srcOrd="1" destOrd="0" presId="urn:microsoft.com/office/officeart/2005/8/layout/vList2"/>
    <dgm:cxn modelId="{F2CA7C09-7030-43BA-BD6B-4424085A0523}" type="presParOf" srcId="{93E2A99B-B0B8-44A9-87E1-D490F12F80CD}" destId="{14CDE759-49E7-4AE1-A468-58A8DF704B4A}" srcOrd="2" destOrd="0" presId="urn:microsoft.com/office/officeart/2005/8/layout/vList2"/>
    <dgm:cxn modelId="{3128A70B-0ED9-4B11-B70E-FD4FD5A9B63F}" type="presParOf" srcId="{93E2A99B-B0B8-44A9-87E1-D490F12F80CD}" destId="{02BA9DF3-A11D-4BA3-970A-A3EC673072B5}" srcOrd="3" destOrd="0" presId="urn:microsoft.com/office/officeart/2005/8/layout/vList2"/>
    <dgm:cxn modelId="{C656F6E1-D5F3-4430-857A-939DC7A4D46C}" type="presParOf" srcId="{93E2A99B-B0B8-44A9-87E1-D490F12F80CD}" destId="{EA564E57-BDF5-494B-80DF-1EE65F96BFAC}" srcOrd="4" destOrd="0" presId="urn:microsoft.com/office/officeart/2005/8/layout/vList2"/>
    <dgm:cxn modelId="{41DA83CC-63AE-4147-8389-85870C660E81}" type="presParOf" srcId="{93E2A99B-B0B8-44A9-87E1-D490F12F80CD}" destId="{41FFD10A-2BF8-4266-A56F-453E7620FF0A}" srcOrd="5" destOrd="0" presId="urn:microsoft.com/office/officeart/2005/8/layout/vList2"/>
    <dgm:cxn modelId="{B5FC23EE-FC4A-44AE-A4D1-3BD68E458430}" type="presParOf" srcId="{93E2A99B-B0B8-44A9-87E1-D490F12F80CD}" destId="{653764C3-315E-41D9-B923-8EBA4120371A}" srcOrd="6" destOrd="0" presId="urn:microsoft.com/office/officeart/2005/8/layout/vList2"/>
    <dgm:cxn modelId="{5B6C090C-3C2E-408D-BEAB-6A65E8E2350F}" type="presParOf" srcId="{93E2A99B-B0B8-44A9-87E1-D490F12F80CD}" destId="{AA588A5F-31D8-4279-B874-5DA5E24DBE2F}" srcOrd="7" destOrd="0" presId="urn:microsoft.com/office/officeart/2005/8/layout/vList2"/>
    <dgm:cxn modelId="{8C1DE927-AEA3-4EFA-914F-1A3543EE80F2}" type="presParOf" srcId="{93E2A99B-B0B8-44A9-87E1-D490F12F80CD}" destId="{31302D9D-5878-46A0-9B00-2141E1495153}" srcOrd="8" destOrd="0" presId="urn:microsoft.com/office/officeart/2005/8/layout/vList2"/>
    <dgm:cxn modelId="{9D5BD6FF-16B8-43E8-AF79-E9EADD34F875}" type="presParOf" srcId="{93E2A99B-B0B8-44A9-87E1-D490F12F80CD}" destId="{54D37BC3-3F5A-4539-BD98-40BFAC729D1C}" srcOrd="9" destOrd="0" presId="urn:microsoft.com/office/officeart/2005/8/layout/vList2"/>
    <dgm:cxn modelId="{8D1CAC79-3C65-4186-86E6-3635D99AB57F}" type="presParOf" srcId="{93E2A99B-B0B8-44A9-87E1-D490F12F80CD}" destId="{D2463FE9-41A7-4036-B464-D566B32CBC2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EE05BD-D523-44FF-B617-A28FE27112B2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555B6D0-245A-460E-A6A1-FD5C0616EE92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2 sections</a:t>
          </a:r>
        </a:p>
      </dgm:t>
    </dgm:pt>
    <dgm:pt modelId="{AD881D25-B908-4DE8-8C0B-B60441F620E9}" type="parTrans" cxnId="{0E488A27-3BE8-48D1-80B8-B86F8717269D}">
      <dgm:prSet/>
      <dgm:spPr/>
      <dgm:t>
        <a:bodyPr/>
        <a:lstStyle/>
        <a:p>
          <a:endParaRPr lang="en-US"/>
        </a:p>
      </dgm:t>
    </dgm:pt>
    <dgm:pt modelId="{9EF53152-EBAF-49B4-A46E-BC0829B5F618}" type="sibTrans" cxnId="{0E488A27-3BE8-48D1-80B8-B86F8717269D}">
      <dgm:prSet/>
      <dgm:spPr/>
      <dgm:t>
        <a:bodyPr/>
        <a:lstStyle/>
        <a:p>
          <a:endParaRPr lang="en-US"/>
        </a:p>
      </dgm:t>
    </dgm:pt>
    <dgm:pt modelId="{79602A8A-E83B-4100-A00B-9BAF847B247C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Scoring - range  200-800</a:t>
          </a:r>
        </a:p>
      </dgm:t>
    </dgm:pt>
    <dgm:pt modelId="{9F94F713-52D2-4762-91EF-77FC0BC17240}" type="parTrans" cxnId="{EE4EA018-C21F-46F2-A857-DB4F90889F2B}">
      <dgm:prSet/>
      <dgm:spPr/>
      <dgm:t>
        <a:bodyPr/>
        <a:lstStyle/>
        <a:p>
          <a:endParaRPr lang="en-US"/>
        </a:p>
      </dgm:t>
    </dgm:pt>
    <dgm:pt modelId="{FA47CC39-2E8C-4714-94FA-CD843670B67F}" type="sibTrans" cxnId="{EE4EA018-C21F-46F2-A857-DB4F90889F2B}">
      <dgm:prSet/>
      <dgm:spPr/>
      <dgm:t>
        <a:bodyPr/>
        <a:lstStyle/>
        <a:p>
          <a:endParaRPr lang="en-US"/>
        </a:p>
      </dgm:t>
    </dgm:pt>
    <dgm:pt modelId="{58595479-F6DF-45C9-B0E2-19807089FA73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Fee Waiver </a:t>
          </a:r>
        </a:p>
      </dgm:t>
    </dgm:pt>
    <dgm:pt modelId="{45BA5A1E-5B8D-47F6-B6E4-00C5A8C4046A}" type="parTrans" cxnId="{B7FCA0FE-7C51-4696-8D84-B9CB3B3E4E6F}">
      <dgm:prSet/>
      <dgm:spPr/>
      <dgm:t>
        <a:bodyPr/>
        <a:lstStyle/>
        <a:p>
          <a:endParaRPr lang="en-US"/>
        </a:p>
      </dgm:t>
    </dgm:pt>
    <dgm:pt modelId="{8E80DF3E-5865-4EFE-8A79-3F199D3D5762}" type="sibTrans" cxnId="{B7FCA0FE-7C51-4696-8D84-B9CB3B3E4E6F}">
      <dgm:prSet/>
      <dgm:spPr/>
      <dgm:t>
        <a:bodyPr/>
        <a:lstStyle/>
        <a:p>
          <a:endParaRPr lang="en-US"/>
        </a:p>
      </dgm:t>
    </dgm:pt>
    <dgm:pt modelId="{E380A2E8-0B02-404C-BD76-F82B8918CA43}">
      <dgm:prSet/>
      <dgm:spPr/>
      <dgm:t>
        <a:bodyPr/>
        <a:lstStyle/>
        <a:p>
          <a:r>
            <a:rPr lang="en-US" err="1">
              <a:latin typeface="Calibri"/>
              <a:cs typeface="Calibri"/>
            </a:rPr>
            <a:t>Superscoring</a:t>
          </a:r>
        </a:p>
      </dgm:t>
    </dgm:pt>
    <dgm:pt modelId="{D2A3B2CF-D3B5-4F0B-83C2-E175FC47528E}" type="parTrans" cxnId="{CCD1872F-A47C-49A8-90A6-84D2A0675C6E}">
      <dgm:prSet/>
      <dgm:spPr/>
      <dgm:t>
        <a:bodyPr/>
        <a:lstStyle/>
        <a:p>
          <a:endParaRPr lang="en-US"/>
        </a:p>
      </dgm:t>
    </dgm:pt>
    <dgm:pt modelId="{55985DFC-B1F1-473E-B2A6-F56533FFC35A}" type="sibTrans" cxnId="{CCD1872F-A47C-49A8-90A6-84D2A0675C6E}">
      <dgm:prSet/>
      <dgm:spPr/>
      <dgm:t>
        <a:bodyPr/>
        <a:lstStyle/>
        <a:p>
          <a:endParaRPr lang="en-US"/>
        </a:p>
      </dgm:t>
    </dgm:pt>
    <dgm:pt modelId="{0C1B20FE-00EF-344A-809D-6F4E120B11BD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Critical Reading &amp; Writing</a:t>
          </a:r>
        </a:p>
      </dgm:t>
    </dgm:pt>
    <dgm:pt modelId="{ECA6F1D5-9391-7144-A603-0185DC908FF3}" type="parTrans" cxnId="{241DE762-6727-B141-860D-B037C4CCF417}">
      <dgm:prSet/>
      <dgm:spPr/>
      <dgm:t>
        <a:bodyPr/>
        <a:lstStyle/>
        <a:p>
          <a:endParaRPr lang="en-US"/>
        </a:p>
      </dgm:t>
    </dgm:pt>
    <dgm:pt modelId="{B8D9ADA8-0325-9444-BB34-8DA697FEC5D9}" type="sibTrans" cxnId="{241DE762-6727-B141-860D-B037C4CCF417}">
      <dgm:prSet/>
      <dgm:spPr/>
      <dgm:t>
        <a:bodyPr/>
        <a:lstStyle/>
        <a:p>
          <a:endParaRPr lang="en-US"/>
        </a:p>
      </dgm:t>
    </dgm:pt>
    <dgm:pt modelId="{2266A4D7-1AC6-1B4C-B226-066016ABD891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Math</a:t>
          </a:r>
        </a:p>
      </dgm:t>
    </dgm:pt>
    <dgm:pt modelId="{50AEEE3F-8776-D641-9236-34202DA90F72}" type="parTrans" cxnId="{0C0E30D7-BDBD-CA48-B699-E20BB8FE4536}">
      <dgm:prSet/>
      <dgm:spPr/>
      <dgm:t>
        <a:bodyPr/>
        <a:lstStyle/>
        <a:p>
          <a:endParaRPr lang="en-US"/>
        </a:p>
      </dgm:t>
    </dgm:pt>
    <dgm:pt modelId="{AC974F52-1000-0342-9067-65FD2F93CA1D}" type="sibTrans" cxnId="{0C0E30D7-BDBD-CA48-B699-E20BB8FE4536}">
      <dgm:prSet/>
      <dgm:spPr/>
      <dgm:t>
        <a:bodyPr/>
        <a:lstStyle/>
        <a:p>
          <a:endParaRPr lang="en-US"/>
        </a:p>
      </dgm:t>
    </dgm:pt>
    <dgm:pt modelId="{424B87B7-EE7B-4590-AFCC-08707A6EFDA1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800 max </a:t>
          </a:r>
          <a:endParaRPr lang="en-US">
            <a:latin typeface="Calibri Light" panose="020F0302020204030204"/>
            <a:cs typeface="Calibri Light" panose="020F0302020204030204"/>
          </a:endParaRPr>
        </a:p>
      </dgm:t>
    </dgm:pt>
    <dgm:pt modelId="{2635F670-1765-4936-83E8-7D01B8820EFB}" type="parTrans" cxnId="{240371EE-4D77-4962-9B86-0E1D113A5AE8}">
      <dgm:prSet/>
      <dgm:spPr/>
    </dgm:pt>
    <dgm:pt modelId="{17DAC466-2FE9-43B3-9BF3-F15F9AC82493}" type="sibTrans" cxnId="{240371EE-4D77-4962-9B86-0E1D113A5AE8}">
      <dgm:prSet/>
      <dgm:spPr/>
    </dgm:pt>
    <dgm:pt modelId="{F05FCCBA-A829-44D8-B115-6439BDCA9DD7}">
      <dgm:prSet phldr="0"/>
      <dgm:spPr/>
      <dgm:t>
        <a:bodyPr/>
        <a:lstStyle/>
        <a:p>
          <a:r>
            <a:rPr lang="en-US">
              <a:latin typeface="Calibri"/>
              <a:cs typeface="Calibri"/>
            </a:rPr>
            <a:t>total is 1600  </a:t>
          </a:r>
          <a:endParaRPr lang="en-US"/>
        </a:p>
        <a:p>
          <a:endParaRPr lang="en-US">
            <a:latin typeface="Calibri"/>
            <a:cs typeface="Calibri"/>
          </a:endParaRPr>
        </a:p>
      </dgm:t>
    </dgm:pt>
    <dgm:pt modelId="{1F6CB73F-354C-42A8-9F49-B2BAE529335B}" type="parTrans" cxnId="{D96C83BC-0FC5-424F-946C-28D63F4A565B}">
      <dgm:prSet/>
      <dgm:spPr/>
    </dgm:pt>
    <dgm:pt modelId="{76537544-B182-44FB-A173-87943071E0B6}" type="sibTrans" cxnId="{D96C83BC-0FC5-424F-946C-28D63F4A565B}">
      <dgm:prSet/>
      <dgm:spPr/>
    </dgm:pt>
    <dgm:pt modelId="{75E8CE93-CBEC-4ED7-BFDD-A2AA21497753}" type="pres">
      <dgm:prSet presAssocID="{E9EE05BD-D523-44FF-B617-A28FE27112B2}" presName="diagram" presStyleCnt="0">
        <dgm:presLayoutVars>
          <dgm:dir/>
          <dgm:resizeHandles val="exact"/>
        </dgm:presLayoutVars>
      </dgm:prSet>
      <dgm:spPr/>
    </dgm:pt>
    <dgm:pt modelId="{DFEE6AB7-2236-4DF2-991B-3D9012A01A48}" type="pres">
      <dgm:prSet presAssocID="{7555B6D0-245A-460E-A6A1-FD5C0616EE92}" presName="node" presStyleLbl="node1" presStyleIdx="0" presStyleCnt="6">
        <dgm:presLayoutVars>
          <dgm:bulletEnabled val="1"/>
        </dgm:presLayoutVars>
      </dgm:prSet>
      <dgm:spPr/>
    </dgm:pt>
    <dgm:pt modelId="{8CC790F2-82B2-41F8-AAFD-6E06D09CFB82}" type="pres">
      <dgm:prSet presAssocID="{9EF53152-EBAF-49B4-A46E-BC0829B5F618}" presName="sibTrans" presStyleCnt="0"/>
      <dgm:spPr/>
    </dgm:pt>
    <dgm:pt modelId="{18D5836B-2EA0-4DB7-A384-35629EA57CF4}" type="pres">
      <dgm:prSet presAssocID="{0C1B20FE-00EF-344A-809D-6F4E120B11BD}" presName="node" presStyleLbl="node1" presStyleIdx="1" presStyleCnt="6">
        <dgm:presLayoutVars>
          <dgm:bulletEnabled val="1"/>
        </dgm:presLayoutVars>
      </dgm:prSet>
      <dgm:spPr/>
    </dgm:pt>
    <dgm:pt modelId="{64A2E608-89D6-487D-846D-01F1DD7EE090}" type="pres">
      <dgm:prSet presAssocID="{B8D9ADA8-0325-9444-BB34-8DA697FEC5D9}" presName="sibTrans" presStyleCnt="0"/>
      <dgm:spPr/>
    </dgm:pt>
    <dgm:pt modelId="{2CB11B90-44CD-479B-A0D4-E84D104A5DF2}" type="pres">
      <dgm:prSet presAssocID="{2266A4D7-1AC6-1B4C-B226-066016ABD891}" presName="node" presStyleLbl="node1" presStyleIdx="2" presStyleCnt="6">
        <dgm:presLayoutVars>
          <dgm:bulletEnabled val="1"/>
        </dgm:presLayoutVars>
      </dgm:prSet>
      <dgm:spPr/>
    </dgm:pt>
    <dgm:pt modelId="{40DD6FFC-9976-49F3-BA76-9C323360A6E1}" type="pres">
      <dgm:prSet presAssocID="{AC974F52-1000-0342-9067-65FD2F93CA1D}" presName="sibTrans" presStyleCnt="0"/>
      <dgm:spPr/>
    </dgm:pt>
    <dgm:pt modelId="{7ED1DA09-441C-4222-8586-6C781C0D2C94}" type="pres">
      <dgm:prSet presAssocID="{79602A8A-E83B-4100-A00B-9BAF847B247C}" presName="node" presStyleLbl="node1" presStyleIdx="3" presStyleCnt="6">
        <dgm:presLayoutVars>
          <dgm:bulletEnabled val="1"/>
        </dgm:presLayoutVars>
      </dgm:prSet>
      <dgm:spPr/>
    </dgm:pt>
    <dgm:pt modelId="{D53AC7E1-81D3-4546-9BC0-D5A5C54A69E9}" type="pres">
      <dgm:prSet presAssocID="{FA47CC39-2E8C-4714-94FA-CD843670B67F}" presName="sibTrans" presStyleCnt="0"/>
      <dgm:spPr/>
    </dgm:pt>
    <dgm:pt modelId="{29029251-4B21-4468-9E5E-6FFB426BF19B}" type="pres">
      <dgm:prSet presAssocID="{58595479-F6DF-45C9-B0E2-19807089FA73}" presName="node" presStyleLbl="node1" presStyleIdx="4" presStyleCnt="6">
        <dgm:presLayoutVars>
          <dgm:bulletEnabled val="1"/>
        </dgm:presLayoutVars>
      </dgm:prSet>
      <dgm:spPr/>
    </dgm:pt>
    <dgm:pt modelId="{B4F7D4CF-B29E-40B0-B67D-E31C35EF2ACB}" type="pres">
      <dgm:prSet presAssocID="{8E80DF3E-5865-4EFE-8A79-3F199D3D5762}" presName="sibTrans" presStyleCnt="0"/>
      <dgm:spPr/>
    </dgm:pt>
    <dgm:pt modelId="{DDF0EED9-5BBA-4A09-9963-DA20E5007ADA}" type="pres">
      <dgm:prSet presAssocID="{E380A2E8-0B02-404C-BD76-F82B8918CA43}" presName="node" presStyleLbl="node1" presStyleIdx="5" presStyleCnt="6">
        <dgm:presLayoutVars>
          <dgm:bulletEnabled val="1"/>
        </dgm:presLayoutVars>
      </dgm:prSet>
      <dgm:spPr/>
    </dgm:pt>
  </dgm:ptLst>
  <dgm:cxnLst>
    <dgm:cxn modelId="{2C73FA13-4C15-466F-AC3B-90608F1DFB7E}" type="presOf" srcId="{58595479-F6DF-45C9-B0E2-19807089FA73}" destId="{29029251-4B21-4468-9E5E-6FFB426BF19B}" srcOrd="0" destOrd="0" presId="urn:microsoft.com/office/officeart/2005/8/layout/default"/>
    <dgm:cxn modelId="{EE4EA018-C21F-46F2-A857-DB4F90889F2B}" srcId="{E9EE05BD-D523-44FF-B617-A28FE27112B2}" destId="{79602A8A-E83B-4100-A00B-9BAF847B247C}" srcOrd="3" destOrd="0" parTransId="{9F94F713-52D2-4762-91EF-77FC0BC17240}" sibTransId="{FA47CC39-2E8C-4714-94FA-CD843670B67F}"/>
    <dgm:cxn modelId="{0E488A27-3BE8-48D1-80B8-B86F8717269D}" srcId="{E9EE05BD-D523-44FF-B617-A28FE27112B2}" destId="{7555B6D0-245A-460E-A6A1-FD5C0616EE92}" srcOrd="0" destOrd="0" parTransId="{AD881D25-B908-4DE8-8C0B-B60441F620E9}" sibTransId="{9EF53152-EBAF-49B4-A46E-BC0829B5F618}"/>
    <dgm:cxn modelId="{CCD1872F-A47C-49A8-90A6-84D2A0675C6E}" srcId="{E9EE05BD-D523-44FF-B617-A28FE27112B2}" destId="{E380A2E8-0B02-404C-BD76-F82B8918CA43}" srcOrd="5" destOrd="0" parTransId="{D2A3B2CF-D3B5-4F0B-83C2-E175FC47528E}" sibTransId="{55985DFC-B1F1-473E-B2A6-F56533FFC35A}"/>
    <dgm:cxn modelId="{241DE762-6727-B141-860D-B037C4CCF417}" srcId="{E9EE05BD-D523-44FF-B617-A28FE27112B2}" destId="{0C1B20FE-00EF-344A-809D-6F4E120B11BD}" srcOrd="1" destOrd="0" parTransId="{ECA6F1D5-9391-7144-A603-0185DC908FF3}" sibTransId="{B8D9ADA8-0325-9444-BB34-8DA697FEC5D9}"/>
    <dgm:cxn modelId="{B64D0252-62D8-45EF-A0B7-4CF00A2C1251}" type="presOf" srcId="{7555B6D0-245A-460E-A6A1-FD5C0616EE92}" destId="{DFEE6AB7-2236-4DF2-991B-3D9012A01A48}" srcOrd="0" destOrd="0" presId="urn:microsoft.com/office/officeart/2005/8/layout/default"/>
    <dgm:cxn modelId="{63C93078-32C0-4E84-8206-352B0452E22C}" type="presOf" srcId="{424B87B7-EE7B-4590-AFCC-08707A6EFDA1}" destId="{7ED1DA09-441C-4222-8586-6C781C0D2C94}" srcOrd="0" destOrd="1" presId="urn:microsoft.com/office/officeart/2005/8/layout/default"/>
    <dgm:cxn modelId="{87877891-7B1A-447E-A85F-F89851C298A4}" type="presOf" srcId="{F05FCCBA-A829-44D8-B115-6439BDCA9DD7}" destId="{7ED1DA09-441C-4222-8586-6C781C0D2C94}" srcOrd="0" destOrd="2" presId="urn:microsoft.com/office/officeart/2005/8/layout/default"/>
    <dgm:cxn modelId="{E3EA239E-3823-4A37-BD64-D72887687860}" type="presOf" srcId="{E380A2E8-0B02-404C-BD76-F82B8918CA43}" destId="{DDF0EED9-5BBA-4A09-9963-DA20E5007ADA}" srcOrd="0" destOrd="0" presId="urn:microsoft.com/office/officeart/2005/8/layout/default"/>
    <dgm:cxn modelId="{FBA333BA-DF75-4507-80A1-9E128816FA41}" type="presOf" srcId="{2266A4D7-1AC6-1B4C-B226-066016ABD891}" destId="{2CB11B90-44CD-479B-A0D4-E84D104A5DF2}" srcOrd="0" destOrd="0" presId="urn:microsoft.com/office/officeart/2005/8/layout/default"/>
    <dgm:cxn modelId="{D96C83BC-0FC5-424F-946C-28D63F4A565B}" srcId="{79602A8A-E83B-4100-A00B-9BAF847B247C}" destId="{F05FCCBA-A829-44D8-B115-6439BDCA9DD7}" srcOrd="1" destOrd="0" parTransId="{1F6CB73F-354C-42A8-9F49-B2BAE529335B}" sibTransId="{76537544-B182-44FB-A173-87943071E0B6}"/>
    <dgm:cxn modelId="{3DB46ECB-D222-4A99-9375-694D47CAFEBD}" type="presOf" srcId="{79602A8A-E83B-4100-A00B-9BAF847B247C}" destId="{7ED1DA09-441C-4222-8586-6C781C0D2C94}" srcOrd="0" destOrd="0" presId="urn:microsoft.com/office/officeart/2005/8/layout/default"/>
    <dgm:cxn modelId="{CBFEC6CD-34C1-4998-8F0B-1111EA4BFF1C}" type="presOf" srcId="{E9EE05BD-D523-44FF-B617-A28FE27112B2}" destId="{75E8CE93-CBEC-4ED7-BFDD-A2AA21497753}" srcOrd="0" destOrd="0" presId="urn:microsoft.com/office/officeart/2005/8/layout/default"/>
    <dgm:cxn modelId="{0C0E30D7-BDBD-CA48-B699-E20BB8FE4536}" srcId="{E9EE05BD-D523-44FF-B617-A28FE27112B2}" destId="{2266A4D7-1AC6-1B4C-B226-066016ABD891}" srcOrd="2" destOrd="0" parTransId="{50AEEE3F-8776-D641-9236-34202DA90F72}" sibTransId="{AC974F52-1000-0342-9067-65FD2F93CA1D}"/>
    <dgm:cxn modelId="{240371EE-4D77-4962-9B86-0E1D113A5AE8}" srcId="{79602A8A-E83B-4100-A00B-9BAF847B247C}" destId="{424B87B7-EE7B-4590-AFCC-08707A6EFDA1}" srcOrd="0" destOrd="0" parTransId="{2635F670-1765-4936-83E8-7D01B8820EFB}" sibTransId="{17DAC466-2FE9-43B3-9BF3-F15F9AC82493}"/>
    <dgm:cxn modelId="{87BE4DF8-1840-417B-90B7-DA55AE89234A}" type="presOf" srcId="{0C1B20FE-00EF-344A-809D-6F4E120B11BD}" destId="{18D5836B-2EA0-4DB7-A384-35629EA57CF4}" srcOrd="0" destOrd="0" presId="urn:microsoft.com/office/officeart/2005/8/layout/default"/>
    <dgm:cxn modelId="{B7FCA0FE-7C51-4696-8D84-B9CB3B3E4E6F}" srcId="{E9EE05BD-D523-44FF-B617-A28FE27112B2}" destId="{58595479-F6DF-45C9-B0E2-19807089FA73}" srcOrd="4" destOrd="0" parTransId="{45BA5A1E-5B8D-47F6-B6E4-00C5A8C4046A}" sibTransId="{8E80DF3E-5865-4EFE-8A79-3F199D3D5762}"/>
    <dgm:cxn modelId="{39B441E8-898D-49C9-BCA1-BDBAE4B06EC9}" type="presParOf" srcId="{75E8CE93-CBEC-4ED7-BFDD-A2AA21497753}" destId="{DFEE6AB7-2236-4DF2-991B-3D9012A01A48}" srcOrd="0" destOrd="0" presId="urn:microsoft.com/office/officeart/2005/8/layout/default"/>
    <dgm:cxn modelId="{00E2AE9B-02BD-4B90-8C92-3C99B82F7F60}" type="presParOf" srcId="{75E8CE93-CBEC-4ED7-BFDD-A2AA21497753}" destId="{8CC790F2-82B2-41F8-AAFD-6E06D09CFB82}" srcOrd="1" destOrd="0" presId="urn:microsoft.com/office/officeart/2005/8/layout/default"/>
    <dgm:cxn modelId="{F25E564D-7C5E-4459-9501-DF1AC6C5BCEF}" type="presParOf" srcId="{75E8CE93-CBEC-4ED7-BFDD-A2AA21497753}" destId="{18D5836B-2EA0-4DB7-A384-35629EA57CF4}" srcOrd="2" destOrd="0" presId="urn:microsoft.com/office/officeart/2005/8/layout/default"/>
    <dgm:cxn modelId="{9CE096E8-B3CC-421D-A501-58760EEDB167}" type="presParOf" srcId="{75E8CE93-CBEC-4ED7-BFDD-A2AA21497753}" destId="{64A2E608-89D6-487D-846D-01F1DD7EE090}" srcOrd="3" destOrd="0" presId="urn:microsoft.com/office/officeart/2005/8/layout/default"/>
    <dgm:cxn modelId="{1A77645C-EB5E-4846-9235-F2C8FA9C94D2}" type="presParOf" srcId="{75E8CE93-CBEC-4ED7-BFDD-A2AA21497753}" destId="{2CB11B90-44CD-479B-A0D4-E84D104A5DF2}" srcOrd="4" destOrd="0" presId="urn:microsoft.com/office/officeart/2005/8/layout/default"/>
    <dgm:cxn modelId="{0EF103AA-99C0-4525-B847-883AC6017049}" type="presParOf" srcId="{75E8CE93-CBEC-4ED7-BFDD-A2AA21497753}" destId="{40DD6FFC-9976-49F3-BA76-9C323360A6E1}" srcOrd="5" destOrd="0" presId="urn:microsoft.com/office/officeart/2005/8/layout/default"/>
    <dgm:cxn modelId="{6200B733-64ED-4DC7-AC5E-EED148BAD55C}" type="presParOf" srcId="{75E8CE93-CBEC-4ED7-BFDD-A2AA21497753}" destId="{7ED1DA09-441C-4222-8586-6C781C0D2C94}" srcOrd="6" destOrd="0" presId="urn:microsoft.com/office/officeart/2005/8/layout/default"/>
    <dgm:cxn modelId="{5CC37FB4-53C0-4D76-917A-7C7D42D5B61C}" type="presParOf" srcId="{75E8CE93-CBEC-4ED7-BFDD-A2AA21497753}" destId="{D53AC7E1-81D3-4546-9BC0-D5A5C54A69E9}" srcOrd="7" destOrd="0" presId="urn:microsoft.com/office/officeart/2005/8/layout/default"/>
    <dgm:cxn modelId="{40D90527-2B86-42E3-BF4A-861488293129}" type="presParOf" srcId="{75E8CE93-CBEC-4ED7-BFDD-A2AA21497753}" destId="{29029251-4B21-4468-9E5E-6FFB426BF19B}" srcOrd="8" destOrd="0" presId="urn:microsoft.com/office/officeart/2005/8/layout/default"/>
    <dgm:cxn modelId="{8AF509EA-0DF3-44BA-85CA-2B82269A4ADD}" type="presParOf" srcId="{75E8CE93-CBEC-4ED7-BFDD-A2AA21497753}" destId="{B4F7D4CF-B29E-40B0-B67D-E31C35EF2ACB}" srcOrd="9" destOrd="0" presId="urn:microsoft.com/office/officeart/2005/8/layout/default"/>
    <dgm:cxn modelId="{FAEE69AB-8BA7-4C4D-B67C-3697DBEB0D40}" type="presParOf" srcId="{75E8CE93-CBEC-4ED7-BFDD-A2AA21497753}" destId="{DDF0EED9-5BBA-4A09-9963-DA20E5007A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3659E0-CBCF-44D7-B501-54FCF4EDCCE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377433-2CC8-41F9-AD78-9184298227CE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4 sections </a:t>
          </a:r>
        </a:p>
      </dgm:t>
    </dgm:pt>
    <dgm:pt modelId="{578700E7-96D3-4531-98EB-E40E11BF5281}" type="parTrans" cxnId="{F56EDE77-8145-40C1-AD7A-67FFAC6A66CA}">
      <dgm:prSet/>
      <dgm:spPr/>
      <dgm:t>
        <a:bodyPr/>
        <a:lstStyle/>
        <a:p>
          <a:endParaRPr lang="en-US"/>
        </a:p>
      </dgm:t>
    </dgm:pt>
    <dgm:pt modelId="{93465C6A-E537-4090-A9A8-67B063AB6BF9}" type="sibTrans" cxnId="{F56EDE77-8145-40C1-AD7A-67FFAC6A66CA}">
      <dgm:prSet/>
      <dgm:spPr/>
      <dgm:t>
        <a:bodyPr/>
        <a:lstStyle/>
        <a:p>
          <a:endParaRPr lang="en-US"/>
        </a:p>
      </dgm:t>
    </dgm:pt>
    <dgm:pt modelId="{D6EAEA5D-E3BD-4994-A2E4-B7B68FB0B0D2}">
      <dgm:prSet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Scoring - Range </a:t>
          </a:r>
        </a:p>
        <a:p>
          <a:pPr rtl="0"/>
          <a:r>
            <a:rPr lang="en-US">
              <a:latin typeface="Calibri"/>
              <a:cs typeface="Calibri"/>
            </a:rPr>
            <a:t>1-36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>
              <a:latin typeface="Calibri"/>
              <a:cs typeface="Calibri"/>
            </a:rPr>
            <a:t>Each section gets scored</a:t>
          </a:r>
        </a:p>
      </dgm:t>
    </dgm:pt>
    <dgm:pt modelId="{AAB9AE16-8B68-4438-A2CC-E4D72CA06F6E}" type="parTrans" cxnId="{41860A3E-76BB-49AB-A80B-F3397246E347}">
      <dgm:prSet/>
      <dgm:spPr/>
      <dgm:t>
        <a:bodyPr/>
        <a:lstStyle/>
        <a:p>
          <a:endParaRPr lang="en-US"/>
        </a:p>
      </dgm:t>
    </dgm:pt>
    <dgm:pt modelId="{3DA96FB6-8A76-4835-A9D1-A45C9910158C}" type="sibTrans" cxnId="{41860A3E-76BB-49AB-A80B-F3397246E347}">
      <dgm:prSet/>
      <dgm:spPr/>
      <dgm:t>
        <a:bodyPr/>
        <a:lstStyle/>
        <a:p>
          <a:endParaRPr lang="en-US"/>
        </a:p>
      </dgm:t>
    </dgm:pt>
    <dgm:pt modelId="{416CA136-7DC4-462A-BFC8-CEEDB91A5317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Composite = all sections averaged together</a:t>
          </a:r>
        </a:p>
      </dgm:t>
    </dgm:pt>
    <dgm:pt modelId="{3826E7D3-53DB-4D90-8BA1-D3760AEF9330}" type="parTrans" cxnId="{BE40F261-8D59-4E1D-B654-ED1BBA7A2F44}">
      <dgm:prSet/>
      <dgm:spPr/>
      <dgm:t>
        <a:bodyPr/>
        <a:lstStyle/>
        <a:p>
          <a:endParaRPr lang="en-US"/>
        </a:p>
      </dgm:t>
    </dgm:pt>
    <dgm:pt modelId="{E99E2B34-142A-4D90-B6F2-4998AB99E963}" type="sibTrans" cxnId="{BE40F261-8D59-4E1D-B654-ED1BBA7A2F44}">
      <dgm:prSet/>
      <dgm:spPr/>
      <dgm:t>
        <a:bodyPr/>
        <a:lstStyle/>
        <a:p>
          <a:endParaRPr lang="en-US"/>
        </a:p>
      </dgm:t>
    </dgm:pt>
    <dgm:pt modelId="{6BC31806-434C-43DA-B3FE-79CBDE558E22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Super scoring</a:t>
          </a:r>
        </a:p>
      </dgm:t>
    </dgm:pt>
    <dgm:pt modelId="{7C65C52F-1337-4A73-9C8F-F31C27CC26AC}" type="parTrans" cxnId="{6340ED3B-5C35-4814-9532-326A459F57F6}">
      <dgm:prSet/>
      <dgm:spPr/>
      <dgm:t>
        <a:bodyPr/>
        <a:lstStyle/>
        <a:p>
          <a:endParaRPr lang="en-US"/>
        </a:p>
      </dgm:t>
    </dgm:pt>
    <dgm:pt modelId="{E6812C65-38C6-448A-8652-D986A4DDB7A9}" type="sibTrans" cxnId="{6340ED3B-5C35-4814-9532-326A459F57F6}">
      <dgm:prSet/>
      <dgm:spPr/>
      <dgm:t>
        <a:bodyPr/>
        <a:lstStyle/>
        <a:p>
          <a:endParaRPr lang="en-US"/>
        </a:p>
      </dgm:t>
    </dgm:pt>
    <dgm:pt modelId="{523D6B65-4A81-4F54-8C82-1CE071C769F5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Fee Waiver </a:t>
          </a:r>
        </a:p>
      </dgm:t>
    </dgm:pt>
    <dgm:pt modelId="{C1C08072-9567-4AF2-B73C-33A44573C983}" type="parTrans" cxnId="{92C883F3-E503-49F6-AF04-05C21B8BB64A}">
      <dgm:prSet/>
      <dgm:spPr/>
      <dgm:t>
        <a:bodyPr/>
        <a:lstStyle/>
        <a:p>
          <a:endParaRPr lang="en-US"/>
        </a:p>
      </dgm:t>
    </dgm:pt>
    <dgm:pt modelId="{793A1BAF-5FE4-42FC-83A7-93FF6E9AF833}" type="sibTrans" cxnId="{92C883F3-E503-49F6-AF04-05C21B8BB64A}">
      <dgm:prSet/>
      <dgm:spPr/>
      <dgm:t>
        <a:bodyPr/>
        <a:lstStyle/>
        <a:p>
          <a:endParaRPr lang="en-US"/>
        </a:p>
      </dgm:t>
    </dgm:pt>
    <dgm:pt modelId="{4B3EF701-D25C-A647-B732-1A8255461699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English, Math, Reading, Science</a:t>
          </a:r>
        </a:p>
      </dgm:t>
    </dgm:pt>
    <dgm:pt modelId="{1D5DCA76-9B1D-9542-90D4-ED24B48DE411}" type="parTrans" cxnId="{C1611CD9-A8FF-5147-BBA1-25C8AB12AA40}">
      <dgm:prSet/>
      <dgm:spPr/>
      <dgm:t>
        <a:bodyPr/>
        <a:lstStyle/>
        <a:p>
          <a:endParaRPr lang="en-US"/>
        </a:p>
      </dgm:t>
    </dgm:pt>
    <dgm:pt modelId="{682AD93E-1B8F-5A49-9E50-51FDAE89DBAC}" type="sibTrans" cxnId="{C1611CD9-A8FF-5147-BBA1-25C8AB12AA40}">
      <dgm:prSet/>
      <dgm:spPr/>
      <dgm:t>
        <a:bodyPr/>
        <a:lstStyle/>
        <a:p>
          <a:endParaRPr lang="en-US"/>
        </a:p>
      </dgm:t>
    </dgm:pt>
    <dgm:pt modelId="{E6BB4CA6-085F-4A26-8730-2854EDF57BC9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**Science will go optional in April/September 2025</a:t>
          </a:r>
        </a:p>
      </dgm:t>
    </dgm:pt>
    <dgm:pt modelId="{AE899566-27EF-4680-A914-F41A4D7DA8DF}" type="parTrans" cxnId="{90A898D9-91AD-4A14-B9E8-5C9F33232252}">
      <dgm:prSet/>
      <dgm:spPr/>
    </dgm:pt>
    <dgm:pt modelId="{1BA86BCD-ADF7-4199-8DD3-9D5E6D92A9A8}" type="sibTrans" cxnId="{90A898D9-91AD-4A14-B9E8-5C9F33232252}">
      <dgm:prSet/>
      <dgm:spPr/>
    </dgm:pt>
    <dgm:pt modelId="{2512D23C-2E2E-4E0A-9414-DE608A2D8305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Bright Futures will still require Science (as of right now)</a:t>
          </a:r>
        </a:p>
      </dgm:t>
    </dgm:pt>
    <dgm:pt modelId="{09AB51A9-5E09-4904-AF3E-DD2683D6C9DC}" type="parTrans" cxnId="{1E778413-FD43-479C-8573-8FB9A1E54C2E}">
      <dgm:prSet/>
      <dgm:spPr/>
    </dgm:pt>
    <dgm:pt modelId="{F46262BE-EEA8-4DD0-B3C6-6FC2793D0217}" type="sibTrans" cxnId="{1E778413-FD43-479C-8573-8FB9A1E54C2E}">
      <dgm:prSet/>
      <dgm:spPr/>
    </dgm:pt>
    <dgm:pt modelId="{3E669F35-41FF-43A6-A2F3-A8367BEBC1E6}" type="pres">
      <dgm:prSet presAssocID="{C43659E0-CBCF-44D7-B501-54FCF4EDCCED}" presName="diagram" presStyleCnt="0">
        <dgm:presLayoutVars>
          <dgm:dir/>
          <dgm:resizeHandles val="exact"/>
        </dgm:presLayoutVars>
      </dgm:prSet>
      <dgm:spPr/>
    </dgm:pt>
    <dgm:pt modelId="{77346FCD-670F-43FC-8D60-66C05BFCEB8C}" type="pres">
      <dgm:prSet presAssocID="{D8377433-2CC8-41F9-AD78-9184298227CE}" presName="node" presStyleLbl="node1" presStyleIdx="0" presStyleCnt="8">
        <dgm:presLayoutVars>
          <dgm:bulletEnabled val="1"/>
        </dgm:presLayoutVars>
      </dgm:prSet>
      <dgm:spPr/>
    </dgm:pt>
    <dgm:pt modelId="{59BDB5DD-1C5D-48FA-B5A4-F0BB272E71D2}" type="pres">
      <dgm:prSet presAssocID="{93465C6A-E537-4090-A9A8-67B063AB6BF9}" presName="sibTrans" presStyleCnt="0"/>
      <dgm:spPr/>
    </dgm:pt>
    <dgm:pt modelId="{74DD46C4-6D93-44A0-A78F-21B93653D18A}" type="pres">
      <dgm:prSet presAssocID="{E6BB4CA6-085F-4A26-8730-2854EDF57BC9}" presName="node" presStyleLbl="node1" presStyleIdx="1" presStyleCnt="8">
        <dgm:presLayoutVars>
          <dgm:bulletEnabled val="1"/>
        </dgm:presLayoutVars>
      </dgm:prSet>
      <dgm:spPr/>
    </dgm:pt>
    <dgm:pt modelId="{D44C3B7B-31E5-47EE-A270-179E235C89DF}" type="pres">
      <dgm:prSet presAssocID="{1BA86BCD-ADF7-4199-8DD3-9D5E6D92A9A8}" presName="sibTrans" presStyleCnt="0"/>
      <dgm:spPr/>
    </dgm:pt>
    <dgm:pt modelId="{8F76D3A4-A56D-4C08-88BC-70B8B064CC24}" type="pres">
      <dgm:prSet presAssocID="{4B3EF701-D25C-A647-B732-1A8255461699}" presName="node" presStyleLbl="node1" presStyleIdx="2" presStyleCnt="8">
        <dgm:presLayoutVars>
          <dgm:bulletEnabled val="1"/>
        </dgm:presLayoutVars>
      </dgm:prSet>
      <dgm:spPr/>
    </dgm:pt>
    <dgm:pt modelId="{2B0F724F-C410-4224-A72D-ECE9A53BBFB6}" type="pres">
      <dgm:prSet presAssocID="{682AD93E-1B8F-5A49-9E50-51FDAE89DBAC}" presName="sibTrans" presStyleCnt="0"/>
      <dgm:spPr/>
    </dgm:pt>
    <dgm:pt modelId="{CC3C517E-91B0-486F-A7D4-9DDE46829980}" type="pres">
      <dgm:prSet presAssocID="{D6EAEA5D-E3BD-4994-A2E4-B7B68FB0B0D2}" presName="node" presStyleLbl="node1" presStyleIdx="3" presStyleCnt="8">
        <dgm:presLayoutVars>
          <dgm:bulletEnabled val="1"/>
        </dgm:presLayoutVars>
      </dgm:prSet>
      <dgm:spPr/>
    </dgm:pt>
    <dgm:pt modelId="{2E54A2B8-4286-48F2-8D6B-054722AD11BE}" type="pres">
      <dgm:prSet presAssocID="{3DA96FB6-8A76-4835-A9D1-A45C9910158C}" presName="sibTrans" presStyleCnt="0"/>
      <dgm:spPr/>
    </dgm:pt>
    <dgm:pt modelId="{2BFED249-97C9-4961-A060-74048C3BBCAC}" type="pres">
      <dgm:prSet presAssocID="{416CA136-7DC4-462A-BFC8-CEEDB91A5317}" presName="node" presStyleLbl="node1" presStyleIdx="4" presStyleCnt="8">
        <dgm:presLayoutVars>
          <dgm:bulletEnabled val="1"/>
        </dgm:presLayoutVars>
      </dgm:prSet>
      <dgm:spPr/>
    </dgm:pt>
    <dgm:pt modelId="{73BFF746-4AED-466F-B036-BC7EBA3DE836}" type="pres">
      <dgm:prSet presAssocID="{E99E2B34-142A-4D90-B6F2-4998AB99E963}" presName="sibTrans" presStyleCnt="0"/>
      <dgm:spPr/>
    </dgm:pt>
    <dgm:pt modelId="{F87481D0-7847-4DFD-B389-FF8C2EEBCFEC}" type="pres">
      <dgm:prSet presAssocID="{6BC31806-434C-43DA-B3FE-79CBDE558E22}" presName="node" presStyleLbl="node1" presStyleIdx="5" presStyleCnt="8">
        <dgm:presLayoutVars>
          <dgm:bulletEnabled val="1"/>
        </dgm:presLayoutVars>
      </dgm:prSet>
      <dgm:spPr/>
    </dgm:pt>
    <dgm:pt modelId="{9FED38C2-4BE2-4021-9506-C44B548EE1E7}" type="pres">
      <dgm:prSet presAssocID="{E6812C65-38C6-448A-8652-D986A4DDB7A9}" presName="sibTrans" presStyleCnt="0"/>
      <dgm:spPr/>
    </dgm:pt>
    <dgm:pt modelId="{B99E712B-2527-457C-8F25-49D510D90517}" type="pres">
      <dgm:prSet presAssocID="{523D6B65-4A81-4F54-8C82-1CE071C769F5}" presName="node" presStyleLbl="node1" presStyleIdx="6" presStyleCnt="8">
        <dgm:presLayoutVars>
          <dgm:bulletEnabled val="1"/>
        </dgm:presLayoutVars>
      </dgm:prSet>
      <dgm:spPr/>
    </dgm:pt>
    <dgm:pt modelId="{957C8261-64E1-40A1-9BB7-83A48FF1C4AA}" type="pres">
      <dgm:prSet presAssocID="{793A1BAF-5FE4-42FC-83A7-93FF6E9AF833}" presName="sibTrans" presStyleCnt="0"/>
      <dgm:spPr/>
    </dgm:pt>
    <dgm:pt modelId="{9ABEDF48-35AB-425D-8FB6-4F4DC7C7CAA9}" type="pres">
      <dgm:prSet presAssocID="{2512D23C-2E2E-4E0A-9414-DE608A2D8305}" presName="node" presStyleLbl="node1" presStyleIdx="7" presStyleCnt="8">
        <dgm:presLayoutVars>
          <dgm:bulletEnabled val="1"/>
        </dgm:presLayoutVars>
      </dgm:prSet>
      <dgm:spPr/>
    </dgm:pt>
  </dgm:ptLst>
  <dgm:cxnLst>
    <dgm:cxn modelId="{8ACFAD00-1249-4B42-B6E7-AA5351FC1288}" type="presOf" srcId="{D6EAEA5D-E3BD-4994-A2E4-B7B68FB0B0D2}" destId="{CC3C517E-91B0-486F-A7D4-9DDE46829980}" srcOrd="0" destOrd="0" presId="urn:microsoft.com/office/officeart/2005/8/layout/default"/>
    <dgm:cxn modelId="{7ADC180F-740E-4F05-8FB7-70596070B450}" type="presOf" srcId="{6BC31806-434C-43DA-B3FE-79CBDE558E22}" destId="{F87481D0-7847-4DFD-B389-FF8C2EEBCFEC}" srcOrd="0" destOrd="0" presId="urn:microsoft.com/office/officeart/2005/8/layout/default"/>
    <dgm:cxn modelId="{1E778413-FD43-479C-8573-8FB9A1E54C2E}" srcId="{C43659E0-CBCF-44D7-B501-54FCF4EDCCED}" destId="{2512D23C-2E2E-4E0A-9414-DE608A2D8305}" srcOrd="7" destOrd="0" parTransId="{09AB51A9-5E09-4904-AF3E-DD2683D6C9DC}" sibTransId="{F46262BE-EEA8-4DD0-B3C6-6FC2793D0217}"/>
    <dgm:cxn modelId="{6340ED3B-5C35-4814-9532-326A459F57F6}" srcId="{C43659E0-CBCF-44D7-B501-54FCF4EDCCED}" destId="{6BC31806-434C-43DA-B3FE-79CBDE558E22}" srcOrd="5" destOrd="0" parTransId="{7C65C52F-1337-4A73-9C8F-F31C27CC26AC}" sibTransId="{E6812C65-38C6-448A-8652-D986A4DDB7A9}"/>
    <dgm:cxn modelId="{41860A3E-76BB-49AB-A80B-F3397246E347}" srcId="{C43659E0-CBCF-44D7-B501-54FCF4EDCCED}" destId="{D6EAEA5D-E3BD-4994-A2E4-B7B68FB0B0D2}" srcOrd="3" destOrd="0" parTransId="{AAB9AE16-8B68-4438-A2CC-E4D72CA06F6E}" sibTransId="{3DA96FB6-8A76-4835-A9D1-A45C9910158C}"/>
    <dgm:cxn modelId="{BE40F261-8D59-4E1D-B654-ED1BBA7A2F44}" srcId="{C43659E0-CBCF-44D7-B501-54FCF4EDCCED}" destId="{416CA136-7DC4-462A-BFC8-CEEDB91A5317}" srcOrd="4" destOrd="0" parTransId="{3826E7D3-53DB-4D90-8BA1-D3760AEF9330}" sibTransId="{E99E2B34-142A-4D90-B6F2-4998AB99E963}"/>
    <dgm:cxn modelId="{39DEBE45-04ED-4BC6-BED2-7B74230929A3}" type="presOf" srcId="{D8377433-2CC8-41F9-AD78-9184298227CE}" destId="{77346FCD-670F-43FC-8D60-66C05BFCEB8C}" srcOrd="0" destOrd="0" presId="urn:microsoft.com/office/officeart/2005/8/layout/default"/>
    <dgm:cxn modelId="{F56EDE77-8145-40C1-AD7A-67FFAC6A66CA}" srcId="{C43659E0-CBCF-44D7-B501-54FCF4EDCCED}" destId="{D8377433-2CC8-41F9-AD78-9184298227CE}" srcOrd="0" destOrd="0" parTransId="{578700E7-96D3-4531-98EB-E40E11BF5281}" sibTransId="{93465C6A-E537-4090-A9A8-67B063AB6BF9}"/>
    <dgm:cxn modelId="{E4B9299B-4413-4826-852D-2D354A5ACEA3}" type="presOf" srcId="{416CA136-7DC4-462A-BFC8-CEEDB91A5317}" destId="{2BFED249-97C9-4961-A060-74048C3BBCAC}" srcOrd="0" destOrd="0" presId="urn:microsoft.com/office/officeart/2005/8/layout/default"/>
    <dgm:cxn modelId="{5F5D1EC7-75EB-4FA0-91E3-6FD742B431D3}" type="presOf" srcId="{C43659E0-CBCF-44D7-B501-54FCF4EDCCED}" destId="{3E669F35-41FF-43A6-A2F3-A8367BEBC1E6}" srcOrd="0" destOrd="0" presId="urn:microsoft.com/office/officeart/2005/8/layout/default"/>
    <dgm:cxn modelId="{C1611CD9-A8FF-5147-BBA1-25C8AB12AA40}" srcId="{C43659E0-CBCF-44D7-B501-54FCF4EDCCED}" destId="{4B3EF701-D25C-A647-B732-1A8255461699}" srcOrd="2" destOrd="0" parTransId="{1D5DCA76-9B1D-9542-90D4-ED24B48DE411}" sibTransId="{682AD93E-1B8F-5A49-9E50-51FDAE89DBAC}"/>
    <dgm:cxn modelId="{90A898D9-91AD-4A14-B9E8-5C9F33232252}" srcId="{C43659E0-CBCF-44D7-B501-54FCF4EDCCED}" destId="{E6BB4CA6-085F-4A26-8730-2854EDF57BC9}" srcOrd="1" destOrd="0" parTransId="{AE899566-27EF-4680-A914-F41A4D7DA8DF}" sibTransId="{1BA86BCD-ADF7-4199-8DD3-9D5E6D92A9A8}"/>
    <dgm:cxn modelId="{B2044EE2-522B-46C8-8FD6-F90A4320C30C}" type="presOf" srcId="{2512D23C-2E2E-4E0A-9414-DE608A2D8305}" destId="{9ABEDF48-35AB-425D-8FB6-4F4DC7C7CAA9}" srcOrd="0" destOrd="0" presId="urn:microsoft.com/office/officeart/2005/8/layout/default"/>
    <dgm:cxn modelId="{92C883F3-E503-49F6-AF04-05C21B8BB64A}" srcId="{C43659E0-CBCF-44D7-B501-54FCF4EDCCED}" destId="{523D6B65-4A81-4F54-8C82-1CE071C769F5}" srcOrd="6" destOrd="0" parTransId="{C1C08072-9567-4AF2-B73C-33A44573C983}" sibTransId="{793A1BAF-5FE4-42FC-83A7-93FF6E9AF833}"/>
    <dgm:cxn modelId="{964263F7-9896-4165-8681-D9BCE481AE0F}" type="presOf" srcId="{523D6B65-4A81-4F54-8C82-1CE071C769F5}" destId="{B99E712B-2527-457C-8F25-49D510D90517}" srcOrd="0" destOrd="0" presId="urn:microsoft.com/office/officeart/2005/8/layout/default"/>
    <dgm:cxn modelId="{76D808FB-9B79-4583-8E57-A9AB42A1B4FF}" type="presOf" srcId="{E6BB4CA6-085F-4A26-8730-2854EDF57BC9}" destId="{74DD46C4-6D93-44A0-A78F-21B93653D18A}" srcOrd="0" destOrd="0" presId="urn:microsoft.com/office/officeart/2005/8/layout/default"/>
    <dgm:cxn modelId="{CC3D39FD-6DBC-40C0-8AAE-E9286B4D0C7A}" type="presOf" srcId="{4B3EF701-D25C-A647-B732-1A8255461699}" destId="{8F76D3A4-A56D-4C08-88BC-70B8B064CC24}" srcOrd="0" destOrd="0" presId="urn:microsoft.com/office/officeart/2005/8/layout/default"/>
    <dgm:cxn modelId="{339E198A-DAE0-45DA-BEC1-9A485A2887E3}" type="presParOf" srcId="{3E669F35-41FF-43A6-A2F3-A8367BEBC1E6}" destId="{77346FCD-670F-43FC-8D60-66C05BFCEB8C}" srcOrd="0" destOrd="0" presId="urn:microsoft.com/office/officeart/2005/8/layout/default"/>
    <dgm:cxn modelId="{D1963650-15E2-41B5-B853-43615A7CEC8B}" type="presParOf" srcId="{3E669F35-41FF-43A6-A2F3-A8367BEBC1E6}" destId="{59BDB5DD-1C5D-48FA-B5A4-F0BB272E71D2}" srcOrd="1" destOrd="0" presId="urn:microsoft.com/office/officeart/2005/8/layout/default"/>
    <dgm:cxn modelId="{E280C964-1E07-4741-B80D-995CBA7A5021}" type="presParOf" srcId="{3E669F35-41FF-43A6-A2F3-A8367BEBC1E6}" destId="{74DD46C4-6D93-44A0-A78F-21B93653D18A}" srcOrd="2" destOrd="0" presId="urn:microsoft.com/office/officeart/2005/8/layout/default"/>
    <dgm:cxn modelId="{F380A7CD-F990-4AC8-B542-414354083199}" type="presParOf" srcId="{3E669F35-41FF-43A6-A2F3-A8367BEBC1E6}" destId="{D44C3B7B-31E5-47EE-A270-179E235C89DF}" srcOrd="3" destOrd="0" presId="urn:microsoft.com/office/officeart/2005/8/layout/default"/>
    <dgm:cxn modelId="{46FF46DB-AD2B-4942-8A79-C8D455E1168E}" type="presParOf" srcId="{3E669F35-41FF-43A6-A2F3-A8367BEBC1E6}" destId="{8F76D3A4-A56D-4C08-88BC-70B8B064CC24}" srcOrd="4" destOrd="0" presId="urn:microsoft.com/office/officeart/2005/8/layout/default"/>
    <dgm:cxn modelId="{845A107F-B818-47B9-9643-B682C0CB8CB1}" type="presParOf" srcId="{3E669F35-41FF-43A6-A2F3-A8367BEBC1E6}" destId="{2B0F724F-C410-4224-A72D-ECE9A53BBFB6}" srcOrd="5" destOrd="0" presId="urn:microsoft.com/office/officeart/2005/8/layout/default"/>
    <dgm:cxn modelId="{2B8E4B0E-7D2D-40D1-9E8C-464C898E5F7F}" type="presParOf" srcId="{3E669F35-41FF-43A6-A2F3-A8367BEBC1E6}" destId="{CC3C517E-91B0-486F-A7D4-9DDE46829980}" srcOrd="6" destOrd="0" presId="urn:microsoft.com/office/officeart/2005/8/layout/default"/>
    <dgm:cxn modelId="{C04FEA73-A8E3-4EC7-8CD9-31F9C77D4AE9}" type="presParOf" srcId="{3E669F35-41FF-43A6-A2F3-A8367BEBC1E6}" destId="{2E54A2B8-4286-48F2-8D6B-054722AD11BE}" srcOrd="7" destOrd="0" presId="urn:microsoft.com/office/officeart/2005/8/layout/default"/>
    <dgm:cxn modelId="{71428A65-AF4E-4C17-ABA2-5ACAFC5D4C6B}" type="presParOf" srcId="{3E669F35-41FF-43A6-A2F3-A8367BEBC1E6}" destId="{2BFED249-97C9-4961-A060-74048C3BBCAC}" srcOrd="8" destOrd="0" presId="urn:microsoft.com/office/officeart/2005/8/layout/default"/>
    <dgm:cxn modelId="{4443ED5C-52D3-4A2E-ABC5-6D8BCCC1088F}" type="presParOf" srcId="{3E669F35-41FF-43A6-A2F3-A8367BEBC1E6}" destId="{73BFF746-4AED-466F-B036-BC7EBA3DE836}" srcOrd="9" destOrd="0" presId="urn:microsoft.com/office/officeart/2005/8/layout/default"/>
    <dgm:cxn modelId="{AFA6EA72-C73C-4E3C-B59C-12F080336C3F}" type="presParOf" srcId="{3E669F35-41FF-43A6-A2F3-A8367BEBC1E6}" destId="{F87481D0-7847-4DFD-B389-FF8C2EEBCFEC}" srcOrd="10" destOrd="0" presId="urn:microsoft.com/office/officeart/2005/8/layout/default"/>
    <dgm:cxn modelId="{E1C135EE-F5AD-4CD9-8824-DD5FC457DB57}" type="presParOf" srcId="{3E669F35-41FF-43A6-A2F3-A8367BEBC1E6}" destId="{9FED38C2-4BE2-4021-9506-C44B548EE1E7}" srcOrd="11" destOrd="0" presId="urn:microsoft.com/office/officeart/2005/8/layout/default"/>
    <dgm:cxn modelId="{380633AF-89D6-4747-BF8B-5996B2B32166}" type="presParOf" srcId="{3E669F35-41FF-43A6-A2F3-A8367BEBC1E6}" destId="{B99E712B-2527-457C-8F25-49D510D90517}" srcOrd="12" destOrd="0" presId="urn:microsoft.com/office/officeart/2005/8/layout/default"/>
    <dgm:cxn modelId="{9467DEC6-37DF-48A3-AC32-EF440332FDFC}" type="presParOf" srcId="{3E669F35-41FF-43A6-A2F3-A8367BEBC1E6}" destId="{957C8261-64E1-40A1-9BB7-83A48FF1C4AA}" srcOrd="13" destOrd="0" presId="urn:microsoft.com/office/officeart/2005/8/layout/default"/>
    <dgm:cxn modelId="{4308971A-066B-487B-AF48-99E2CD06E060}" type="presParOf" srcId="{3E669F35-41FF-43A6-A2F3-A8367BEBC1E6}" destId="{9ABEDF48-35AB-425D-8FB6-4F4DC7C7CAA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2659C3-ECAA-44C6-8986-A168858F7F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C17C7F-4897-43FA-9868-540B254FBE4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0" baseline="0">
              <a:solidFill>
                <a:schemeClr val="tx1"/>
              </a:solidFill>
            </a:rPr>
            <a:t>SAT is fully digital (and adaptive), ACT is going digital but still have choice for paper/pencil (for now)</a:t>
          </a:r>
          <a:endParaRPr lang="en-US" b="0">
            <a:solidFill>
              <a:schemeClr val="tx1"/>
            </a:solidFill>
          </a:endParaRPr>
        </a:p>
      </dgm:t>
    </dgm:pt>
    <dgm:pt modelId="{A06FEBB9-45D1-403A-A98B-ADD2BAE0FDFD}" type="parTrans" cxnId="{4BF606F6-A53A-49DB-86FC-E51D5BEE8F56}">
      <dgm:prSet/>
      <dgm:spPr/>
      <dgm:t>
        <a:bodyPr/>
        <a:lstStyle/>
        <a:p>
          <a:endParaRPr lang="en-US"/>
        </a:p>
      </dgm:t>
    </dgm:pt>
    <dgm:pt modelId="{9F830E65-541B-4409-817A-811FDBD0E677}" type="sibTrans" cxnId="{4BF606F6-A53A-49DB-86FC-E51D5BEE8F56}">
      <dgm:prSet/>
      <dgm:spPr/>
      <dgm:t>
        <a:bodyPr/>
        <a:lstStyle/>
        <a:p>
          <a:endParaRPr lang="en-US"/>
        </a:p>
      </dgm:t>
    </dgm:pt>
    <dgm:pt modelId="{6628A31C-3503-4A9C-A8E4-FD5CECC97EB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aseline="0">
              <a:solidFill>
                <a:schemeClr val="tx1"/>
              </a:solidFill>
            </a:rPr>
            <a:t>Some colleges are test optional</a:t>
          </a:r>
          <a:endParaRPr lang="en-US">
            <a:solidFill>
              <a:schemeClr val="tx1"/>
            </a:solidFill>
          </a:endParaRPr>
        </a:p>
      </dgm:t>
    </dgm:pt>
    <dgm:pt modelId="{E1D73484-2E79-4ED8-9E18-5A88A460915A}" type="parTrans" cxnId="{E433E2BF-CFC3-4783-A351-CD41FA32F33E}">
      <dgm:prSet/>
      <dgm:spPr/>
      <dgm:t>
        <a:bodyPr/>
        <a:lstStyle/>
        <a:p>
          <a:endParaRPr lang="en-US"/>
        </a:p>
      </dgm:t>
    </dgm:pt>
    <dgm:pt modelId="{215AE1DD-A2B8-4C79-9ED3-963324B1FC90}" type="sibTrans" cxnId="{E433E2BF-CFC3-4783-A351-CD41FA32F33E}">
      <dgm:prSet/>
      <dgm:spPr/>
      <dgm:t>
        <a:bodyPr/>
        <a:lstStyle/>
        <a:p>
          <a:endParaRPr lang="en-US"/>
        </a:p>
      </dgm:t>
    </dgm:pt>
    <dgm:pt modelId="{EB76D35A-04AF-4EBE-83E4-F82851C89B6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aseline="0">
              <a:solidFill>
                <a:schemeClr val="tx1"/>
              </a:solidFill>
            </a:rPr>
            <a:t>Some say ACT caters a bit towards general academic strengths</a:t>
          </a:r>
          <a:endParaRPr lang="en-US">
            <a:solidFill>
              <a:schemeClr val="tx1"/>
            </a:solidFill>
          </a:endParaRPr>
        </a:p>
      </dgm:t>
    </dgm:pt>
    <dgm:pt modelId="{1AC74F69-C219-46A3-B66B-6A96B69C0460}" type="parTrans" cxnId="{439069DF-3F43-460E-AA0E-0C96417D642D}">
      <dgm:prSet/>
      <dgm:spPr/>
      <dgm:t>
        <a:bodyPr/>
        <a:lstStyle/>
        <a:p>
          <a:endParaRPr lang="en-US"/>
        </a:p>
      </dgm:t>
    </dgm:pt>
    <dgm:pt modelId="{31EE79FC-8D36-478E-B6F8-CB8D5B3B63D3}" type="sibTrans" cxnId="{439069DF-3F43-460E-AA0E-0C96417D642D}">
      <dgm:prSet/>
      <dgm:spPr/>
      <dgm:t>
        <a:bodyPr/>
        <a:lstStyle/>
        <a:p>
          <a:endParaRPr lang="en-US"/>
        </a:p>
      </dgm:t>
    </dgm:pt>
    <dgm:pt modelId="{3A639D03-38F8-4D97-AB42-D2E04652793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aseline="0">
              <a:solidFill>
                <a:schemeClr val="tx1"/>
              </a:solidFill>
            </a:rPr>
            <a:t>SAT gives slightly more time per question than ACT.</a:t>
          </a:r>
          <a:endParaRPr lang="en-US">
            <a:solidFill>
              <a:schemeClr val="tx1"/>
            </a:solidFill>
          </a:endParaRPr>
        </a:p>
      </dgm:t>
    </dgm:pt>
    <dgm:pt modelId="{A9D02589-F2E9-47DF-B4E0-35974DDE3620}" type="parTrans" cxnId="{0005F52C-CA6E-45E1-B620-9D5D8656BB80}">
      <dgm:prSet/>
      <dgm:spPr/>
      <dgm:t>
        <a:bodyPr/>
        <a:lstStyle/>
        <a:p>
          <a:endParaRPr lang="en-US"/>
        </a:p>
      </dgm:t>
    </dgm:pt>
    <dgm:pt modelId="{DC5FBB49-203C-4F20-94B0-DFBD93A8E7A2}" type="sibTrans" cxnId="{0005F52C-CA6E-45E1-B620-9D5D8656BB80}">
      <dgm:prSet/>
      <dgm:spPr/>
      <dgm:t>
        <a:bodyPr/>
        <a:lstStyle/>
        <a:p>
          <a:endParaRPr lang="en-US"/>
        </a:p>
      </dgm:t>
    </dgm:pt>
    <dgm:pt modelId="{1029870E-0EB6-4399-9331-3D0C84E94D2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aseline="0">
              <a:solidFill>
                <a:schemeClr val="tx1"/>
              </a:solidFill>
            </a:rPr>
            <a:t>Neither penalizes for wrong answers, so you should always give your best guess!</a:t>
          </a:r>
          <a:endParaRPr lang="en-US">
            <a:solidFill>
              <a:schemeClr val="tx1"/>
            </a:solidFill>
          </a:endParaRPr>
        </a:p>
      </dgm:t>
    </dgm:pt>
    <dgm:pt modelId="{AD63AC39-5F18-4569-89AA-785901BB1CD6}" type="parTrans" cxnId="{E0004FA3-6157-4775-8C31-A48737E8AF57}">
      <dgm:prSet/>
      <dgm:spPr/>
      <dgm:t>
        <a:bodyPr/>
        <a:lstStyle/>
        <a:p>
          <a:endParaRPr lang="en-US"/>
        </a:p>
      </dgm:t>
    </dgm:pt>
    <dgm:pt modelId="{D2E7E028-B8F3-48BA-B007-89D4B2FC7016}" type="sibTrans" cxnId="{E0004FA3-6157-4775-8C31-A48737E8AF57}">
      <dgm:prSet/>
      <dgm:spPr/>
      <dgm:t>
        <a:bodyPr/>
        <a:lstStyle/>
        <a:p>
          <a:endParaRPr lang="en-US"/>
        </a:p>
      </dgm:t>
    </dgm:pt>
    <dgm:pt modelId="{25C77E03-57C4-40C4-89F4-1D53B0AC901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aseline="0">
              <a:solidFill>
                <a:schemeClr val="tx1"/>
              </a:solidFill>
            </a:rPr>
            <a:t>Neither measure intelligence – just how well you do at taking this company’s test</a:t>
          </a:r>
          <a:endParaRPr lang="en-US">
            <a:solidFill>
              <a:schemeClr val="tx1"/>
            </a:solidFill>
          </a:endParaRPr>
        </a:p>
      </dgm:t>
    </dgm:pt>
    <dgm:pt modelId="{D76EFB0B-C3C4-4108-BB04-C476ADE3A550}" type="parTrans" cxnId="{19F52EF7-E100-4D6D-A507-F9F9D468207B}">
      <dgm:prSet/>
      <dgm:spPr/>
      <dgm:t>
        <a:bodyPr/>
        <a:lstStyle/>
        <a:p>
          <a:endParaRPr lang="en-US"/>
        </a:p>
      </dgm:t>
    </dgm:pt>
    <dgm:pt modelId="{BBA46261-3B86-43EA-95E7-8D2ED3268336}" type="sibTrans" cxnId="{19F52EF7-E100-4D6D-A507-F9F9D468207B}">
      <dgm:prSet/>
      <dgm:spPr/>
      <dgm:t>
        <a:bodyPr/>
        <a:lstStyle/>
        <a:p>
          <a:endParaRPr lang="en-US"/>
        </a:p>
      </dgm:t>
    </dgm:pt>
    <dgm:pt modelId="{30298C2B-0766-4DD7-9FD2-B67906959F51}" type="pres">
      <dgm:prSet presAssocID="{542659C3-ECAA-44C6-8986-A168858F7F63}" presName="diagram" presStyleCnt="0">
        <dgm:presLayoutVars>
          <dgm:dir/>
          <dgm:resizeHandles val="exact"/>
        </dgm:presLayoutVars>
      </dgm:prSet>
      <dgm:spPr/>
    </dgm:pt>
    <dgm:pt modelId="{B516FB5A-F8E7-41A5-8FEC-51AA514750DD}" type="pres">
      <dgm:prSet presAssocID="{57C17C7F-4897-43FA-9868-540B254FBE4A}" presName="node" presStyleLbl="node1" presStyleIdx="0" presStyleCnt="6">
        <dgm:presLayoutVars>
          <dgm:bulletEnabled val="1"/>
        </dgm:presLayoutVars>
      </dgm:prSet>
      <dgm:spPr/>
    </dgm:pt>
    <dgm:pt modelId="{397DBA0C-16A6-45A1-BB97-D3C82513869D}" type="pres">
      <dgm:prSet presAssocID="{9F830E65-541B-4409-817A-811FDBD0E677}" presName="sibTrans" presStyleCnt="0"/>
      <dgm:spPr/>
    </dgm:pt>
    <dgm:pt modelId="{8CCECE75-80B0-4168-B344-3AF568341BBB}" type="pres">
      <dgm:prSet presAssocID="{6628A31C-3503-4A9C-A8E4-FD5CECC97EBE}" presName="node" presStyleLbl="node1" presStyleIdx="1" presStyleCnt="6">
        <dgm:presLayoutVars>
          <dgm:bulletEnabled val="1"/>
        </dgm:presLayoutVars>
      </dgm:prSet>
      <dgm:spPr/>
    </dgm:pt>
    <dgm:pt modelId="{71900BCE-667B-4BFF-8521-E98A544EA8C8}" type="pres">
      <dgm:prSet presAssocID="{215AE1DD-A2B8-4C79-9ED3-963324B1FC90}" presName="sibTrans" presStyleCnt="0"/>
      <dgm:spPr/>
    </dgm:pt>
    <dgm:pt modelId="{D03CAFB4-B403-46B0-81D4-F7B8D2A7431C}" type="pres">
      <dgm:prSet presAssocID="{EB76D35A-04AF-4EBE-83E4-F82851C89B66}" presName="node" presStyleLbl="node1" presStyleIdx="2" presStyleCnt="6">
        <dgm:presLayoutVars>
          <dgm:bulletEnabled val="1"/>
        </dgm:presLayoutVars>
      </dgm:prSet>
      <dgm:spPr/>
    </dgm:pt>
    <dgm:pt modelId="{763CC734-4D38-4A05-A675-FA88906067B8}" type="pres">
      <dgm:prSet presAssocID="{31EE79FC-8D36-478E-B6F8-CB8D5B3B63D3}" presName="sibTrans" presStyleCnt="0"/>
      <dgm:spPr/>
    </dgm:pt>
    <dgm:pt modelId="{273C382B-F420-4457-A6F9-A27D643C9737}" type="pres">
      <dgm:prSet presAssocID="{3A639D03-38F8-4D97-AB42-D2E046527934}" presName="node" presStyleLbl="node1" presStyleIdx="3" presStyleCnt="6">
        <dgm:presLayoutVars>
          <dgm:bulletEnabled val="1"/>
        </dgm:presLayoutVars>
      </dgm:prSet>
      <dgm:spPr/>
    </dgm:pt>
    <dgm:pt modelId="{E55403D3-3075-48BA-AC95-338B7A0D2997}" type="pres">
      <dgm:prSet presAssocID="{DC5FBB49-203C-4F20-94B0-DFBD93A8E7A2}" presName="sibTrans" presStyleCnt="0"/>
      <dgm:spPr/>
    </dgm:pt>
    <dgm:pt modelId="{554C14DD-7E62-4E04-AE65-B03799D80EE2}" type="pres">
      <dgm:prSet presAssocID="{1029870E-0EB6-4399-9331-3D0C84E94D2B}" presName="node" presStyleLbl="node1" presStyleIdx="4" presStyleCnt="6">
        <dgm:presLayoutVars>
          <dgm:bulletEnabled val="1"/>
        </dgm:presLayoutVars>
      </dgm:prSet>
      <dgm:spPr/>
    </dgm:pt>
    <dgm:pt modelId="{B7E527B7-39EA-4FC2-B65F-AD315FC1CA80}" type="pres">
      <dgm:prSet presAssocID="{D2E7E028-B8F3-48BA-B007-89D4B2FC7016}" presName="sibTrans" presStyleCnt="0"/>
      <dgm:spPr/>
    </dgm:pt>
    <dgm:pt modelId="{62125EAB-C425-46D6-A82B-9824018C9EA0}" type="pres">
      <dgm:prSet presAssocID="{25C77E03-57C4-40C4-89F4-1D53B0AC901E}" presName="node" presStyleLbl="node1" presStyleIdx="5" presStyleCnt="6">
        <dgm:presLayoutVars>
          <dgm:bulletEnabled val="1"/>
        </dgm:presLayoutVars>
      </dgm:prSet>
      <dgm:spPr/>
    </dgm:pt>
  </dgm:ptLst>
  <dgm:cxnLst>
    <dgm:cxn modelId="{29D73C03-A469-4232-80FE-88C1CBBFF2C5}" type="presOf" srcId="{EB76D35A-04AF-4EBE-83E4-F82851C89B66}" destId="{D03CAFB4-B403-46B0-81D4-F7B8D2A7431C}" srcOrd="0" destOrd="0" presId="urn:microsoft.com/office/officeart/2005/8/layout/default"/>
    <dgm:cxn modelId="{0C72BB17-12AB-4648-AD04-AE1FF803FBF0}" type="presOf" srcId="{3A639D03-38F8-4D97-AB42-D2E046527934}" destId="{273C382B-F420-4457-A6F9-A27D643C9737}" srcOrd="0" destOrd="0" presId="urn:microsoft.com/office/officeart/2005/8/layout/default"/>
    <dgm:cxn modelId="{0005F52C-CA6E-45E1-B620-9D5D8656BB80}" srcId="{542659C3-ECAA-44C6-8986-A168858F7F63}" destId="{3A639D03-38F8-4D97-AB42-D2E046527934}" srcOrd="3" destOrd="0" parTransId="{A9D02589-F2E9-47DF-B4E0-35974DDE3620}" sibTransId="{DC5FBB49-203C-4F20-94B0-DFBD93A8E7A2}"/>
    <dgm:cxn modelId="{23B2C74D-99E2-4D70-AC1C-085672717AEC}" type="presOf" srcId="{57C17C7F-4897-43FA-9868-540B254FBE4A}" destId="{B516FB5A-F8E7-41A5-8FEC-51AA514750DD}" srcOrd="0" destOrd="0" presId="urn:microsoft.com/office/officeart/2005/8/layout/default"/>
    <dgm:cxn modelId="{55A72473-2093-4B8E-BE6B-38F65E03589A}" type="presOf" srcId="{6628A31C-3503-4A9C-A8E4-FD5CECC97EBE}" destId="{8CCECE75-80B0-4168-B344-3AF568341BBB}" srcOrd="0" destOrd="0" presId="urn:microsoft.com/office/officeart/2005/8/layout/default"/>
    <dgm:cxn modelId="{E0004FA3-6157-4775-8C31-A48737E8AF57}" srcId="{542659C3-ECAA-44C6-8986-A168858F7F63}" destId="{1029870E-0EB6-4399-9331-3D0C84E94D2B}" srcOrd="4" destOrd="0" parTransId="{AD63AC39-5F18-4569-89AA-785901BB1CD6}" sibTransId="{D2E7E028-B8F3-48BA-B007-89D4B2FC7016}"/>
    <dgm:cxn modelId="{E433E2BF-CFC3-4783-A351-CD41FA32F33E}" srcId="{542659C3-ECAA-44C6-8986-A168858F7F63}" destId="{6628A31C-3503-4A9C-A8E4-FD5CECC97EBE}" srcOrd="1" destOrd="0" parTransId="{E1D73484-2E79-4ED8-9E18-5A88A460915A}" sibTransId="{215AE1DD-A2B8-4C79-9ED3-963324B1FC90}"/>
    <dgm:cxn modelId="{FD8014CA-532D-4CD6-B64F-879D1F09A203}" type="presOf" srcId="{1029870E-0EB6-4399-9331-3D0C84E94D2B}" destId="{554C14DD-7E62-4E04-AE65-B03799D80EE2}" srcOrd="0" destOrd="0" presId="urn:microsoft.com/office/officeart/2005/8/layout/default"/>
    <dgm:cxn modelId="{0AF386D0-E47A-4D1D-A3D6-319BE5002E95}" type="presOf" srcId="{25C77E03-57C4-40C4-89F4-1D53B0AC901E}" destId="{62125EAB-C425-46D6-A82B-9824018C9EA0}" srcOrd="0" destOrd="0" presId="urn:microsoft.com/office/officeart/2005/8/layout/default"/>
    <dgm:cxn modelId="{439069DF-3F43-460E-AA0E-0C96417D642D}" srcId="{542659C3-ECAA-44C6-8986-A168858F7F63}" destId="{EB76D35A-04AF-4EBE-83E4-F82851C89B66}" srcOrd="2" destOrd="0" parTransId="{1AC74F69-C219-46A3-B66B-6A96B69C0460}" sibTransId="{31EE79FC-8D36-478E-B6F8-CB8D5B3B63D3}"/>
    <dgm:cxn modelId="{592AECE7-7FA5-448F-9516-F0DF12B8944E}" type="presOf" srcId="{542659C3-ECAA-44C6-8986-A168858F7F63}" destId="{30298C2B-0766-4DD7-9FD2-B67906959F51}" srcOrd="0" destOrd="0" presId="urn:microsoft.com/office/officeart/2005/8/layout/default"/>
    <dgm:cxn modelId="{4BF606F6-A53A-49DB-86FC-E51D5BEE8F56}" srcId="{542659C3-ECAA-44C6-8986-A168858F7F63}" destId="{57C17C7F-4897-43FA-9868-540B254FBE4A}" srcOrd="0" destOrd="0" parTransId="{A06FEBB9-45D1-403A-A98B-ADD2BAE0FDFD}" sibTransId="{9F830E65-541B-4409-817A-811FDBD0E677}"/>
    <dgm:cxn modelId="{19F52EF7-E100-4D6D-A507-F9F9D468207B}" srcId="{542659C3-ECAA-44C6-8986-A168858F7F63}" destId="{25C77E03-57C4-40C4-89F4-1D53B0AC901E}" srcOrd="5" destOrd="0" parTransId="{D76EFB0B-C3C4-4108-BB04-C476ADE3A550}" sibTransId="{BBA46261-3B86-43EA-95E7-8D2ED3268336}"/>
    <dgm:cxn modelId="{BB6F53B0-2253-4AEB-A7B1-3BDBBB38AA13}" type="presParOf" srcId="{30298C2B-0766-4DD7-9FD2-B67906959F51}" destId="{B516FB5A-F8E7-41A5-8FEC-51AA514750DD}" srcOrd="0" destOrd="0" presId="urn:microsoft.com/office/officeart/2005/8/layout/default"/>
    <dgm:cxn modelId="{CCA1569C-B0A1-4156-B9C5-E841CDBE9C6C}" type="presParOf" srcId="{30298C2B-0766-4DD7-9FD2-B67906959F51}" destId="{397DBA0C-16A6-45A1-BB97-D3C82513869D}" srcOrd="1" destOrd="0" presId="urn:microsoft.com/office/officeart/2005/8/layout/default"/>
    <dgm:cxn modelId="{1324BFB6-9D24-4831-A72C-587BD46C7638}" type="presParOf" srcId="{30298C2B-0766-4DD7-9FD2-B67906959F51}" destId="{8CCECE75-80B0-4168-B344-3AF568341BBB}" srcOrd="2" destOrd="0" presId="urn:microsoft.com/office/officeart/2005/8/layout/default"/>
    <dgm:cxn modelId="{0FDF5312-FA25-4B0B-A1FE-D8691DAE70F5}" type="presParOf" srcId="{30298C2B-0766-4DD7-9FD2-B67906959F51}" destId="{71900BCE-667B-4BFF-8521-E98A544EA8C8}" srcOrd="3" destOrd="0" presId="urn:microsoft.com/office/officeart/2005/8/layout/default"/>
    <dgm:cxn modelId="{FF5609B0-1DE9-4211-98A5-295D13A53E94}" type="presParOf" srcId="{30298C2B-0766-4DD7-9FD2-B67906959F51}" destId="{D03CAFB4-B403-46B0-81D4-F7B8D2A7431C}" srcOrd="4" destOrd="0" presId="urn:microsoft.com/office/officeart/2005/8/layout/default"/>
    <dgm:cxn modelId="{B114A9E4-91EC-4EE7-86BE-89BA2641D179}" type="presParOf" srcId="{30298C2B-0766-4DD7-9FD2-B67906959F51}" destId="{763CC734-4D38-4A05-A675-FA88906067B8}" srcOrd="5" destOrd="0" presId="urn:microsoft.com/office/officeart/2005/8/layout/default"/>
    <dgm:cxn modelId="{F238DB7F-4188-49F9-994A-FC3607DA22C3}" type="presParOf" srcId="{30298C2B-0766-4DD7-9FD2-B67906959F51}" destId="{273C382B-F420-4457-A6F9-A27D643C9737}" srcOrd="6" destOrd="0" presId="urn:microsoft.com/office/officeart/2005/8/layout/default"/>
    <dgm:cxn modelId="{4323C011-B702-4A6C-A8BB-3A765C4CBC1C}" type="presParOf" srcId="{30298C2B-0766-4DD7-9FD2-B67906959F51}" destId="{E55403D3-3075-48BA-AC95-338B7A0D2997}" srcOrd="7" destOrd="0" presId="urn:microsoft.com/office/officeart/2005/8/layout/default"/>
    <dgm:cxn modelId="{A88C75A8-0F28-4547-ADC4-3C91438495CE}" type="presParOf" srcId="{30298C2B-0766-4DD7-9FD2-B67906959F51}" destId="{554C14DD-7E62-4E04-AE65-B03799D80EE2}" srcOrd="8" destOrd="0" presId="urn:microsoft.com/office/officeart/2005/8/layout/default"/>
    <dgm:cxn modelId="{4B049F0A-63A0-4066-A564-F6934B48D51B}" type="presParOf" srcId="{30298C2B-0766-4DD7-9FD2-B67906959F51}" destId="{B7E527B7-39EA-4FC2-B65F-AD315FC1CA80}" srcOrd="9" destOrd="0" presId="urn:microsoft.com/office/officeart/2005/8/layout/default"/>
    <dgm:cxn modelId="{B7E0C19B-4EF3-427C-87E1-FF53F7550E63}" type="presParOf" srcId="{30298C2B-0766-4DD7-9FD2-B67906959F51}" destId="{62125EAB-C425-46D6-A82B-9824018C9E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409713-BA9D-4301-B0EC-05B2FA062F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7BBB1-231A-4FAB-B187-EE32249189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Sign ups for both are done through the testing agency.</a:t>
          </a:r>
          <a:endParaRPr lang="en-US"/>
        </a:p>
      </dgm:t>
    </dgm:pt>
    <dgm:pt modelId="{9CFA8578-3408-425A-9D4E-DC1C2A679436}" type="parTrans" cxnId="{1DA22328-106D-44F8-93B5-F737CFED9176}">
      <dgm:prSet/>
      <dgm:spPr/>
      <dgm:t>
        <a:bodyPr/>
        <a:lstStyle/>
        <a:p>
          <a:endParaRPr lang="en-US"/>
        </a:p>
      </dgm:t>
    </dgm:pt>
    <dgm:pt modelId="{4EEAF0BA-BFC4-434F-90DF-4BAB1A4BEF11}" type="sibTrans" cxnId="{1DA22328-106D-44F8-93B5-F737CFED9176}">
      <dgm:prSet/>
      <dgm:spPr/>
      <dgm:t>
        <a:bodyPr/>
        <a:lstStyle/>
        <a:p>
          <a:endParaRPr lang="en-US"/>
        </a:p>
      </dgm:t>
    </dgm:pt>
    <dgm:pt modelId="{C31C75B3-4929-4894-9CAE-091D39685B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Fee Waivers are available for students on free/reduced lunch:     2 waivers each lifetime</a:t>
          </a:r>
          <a:endParaRPr lang="en-US"/>
        </a:p>
      </dgm:t>
    </dgm:pt>
    <dgm:pt modelId="{8FBBC3F1-6C08-47C2-B762-1A5067BE2E3B}" type="parTrans" cxnId="{517CDCEB-9AAB-4BB2-A413-51634CD75694}">
      <dgm:prSet/>
      <dgm:spPr/>
      <dgm:t>
        <a:bodyPr/>
        <a:lstStyle/>
        <a:p>
          <a:endParaRPr lang="en-US"/>
        </a:p>
      </dgm:t>
    </dgm:pt>
    <dgm:pt modelId="{2257A86C-5F18-49F3-B0C2-9C8D56A6CC5B}" type="sibTrans" cxnId="{517CDCEB-9AAB-4BB2-A413-51634CD75694}">
      <dgm:prSet/>
      <dgm:spPr/>
      <dgm:t>
        <a:bodyPr/>
        <a:lstStyle/>
        <a:p>
          <a:endParaRPr lang="en-US"/>
        </a:p>
      </dgm:t>
    </dgm:pt>
    <dgm:pt modelId="{C77A2AA2-33D7-4A14-ACF1-A7BC1DA04E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Test Blind: these schools won’t look at test scores AT ALL.</a:t>
          </a:r>
          <a:endParaRPr lang="en-US"/>
        </a:p>
      </dgm:t>
    </dgm:pt>
    <dgm:pt modelId="{F11F3470-8F72-49D4-992F-ACFC4BB38C76}" type="parTrans" cxnId="{BB6C5803-6083-4ACA-AC43-BD7138453E34}">
      <dgm:prSet/>
      <dgm:spPr/>
      <dgm:t>
        <a:bodyPr/>
        <a:lstStyle/>
        <a:p>
          <a:endParaRPr lang="en-US"/>
        </a:p>
      </dgm:t>
    </dgm:pt>
    <dgm:pt modelId="{A877B914-4B24-4C21-A61C-88D5BFAAD12F}" type="sibTrans" cxnId="{BB6C5803-6083-4ACA-AC43-BD7138453E34}">
      <dgm:prSet/>
      <dgm:spPr/>
      <dgm:t>
        <a:bodyPr/>
        <a:lstStyle/>
        <a:p>
          <a:endParaRPr lang="en-US"/>
        </a:p>
      </dgm:t>
    </dgm:pt>
    <dgm:pt modelId="{93502B70-84C6-449C-8221-634FC8AE69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Test Optional: consider test scores. Check the middle 50% range of scores… if you scored in this range or higher, then submit.</a:t>
          </a:r>
          <a:endParaRPr lang="en-US"/>
        </a:p>
      </dgm:t>
    </dgm:pt>
    <dgm:pt modelId="{C5FC82E7-3BCB-48C8-AD46-E4F36EE58B03}" type="parTrans" cxnId="{0F31E118-6FAC-4582-A362-332129243DF7}">
      <dgm:prSet/>
      <dgm:spPr/>
      <dgm:t>
        <a:bodyPr/>
        <a:lstStyle/>
        <a:p>
          <a:endParaRPr lang="en-US"/>
        </a:p>
      </dgm:t>
    </dgm:pt>
    <dgm:pt modelId="{AF317C4B-47C6-4774-AA5D-F043F36A8E65}" type="sibTrans" cxnId="{0F31E118-6FAC-4582-A362-332129243DF7}">
      <dgm:prSet/>
      <dgm:spPr/>
      <dgm:t>
        <a:bodyPr/>
        <a:lstStyle/>
        <a:p>
          <a:endParaRPr lang="en-US"/>
        </a:p>
      </dgm:t>
    </dgm:pt>
    <dgm:pt modelId="{94442D2B-994C-4F0C-B6F2-956FA204B4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err="1"/>
            <a:t>Superscoring</a:t>
          </a:r>
          <a:r>
            <a:rPr lang="en-US" baseline="0"/>
            <a:t>: taking the highest score of each section to total your highest composite scores</a:t>
          </a:r>
          <a:endParaRPr lang="en-US"/>
        </a:p>
      </dgm:t>
    </dgm:pt>
    <dgm:pt modelId="{909014E6-F5D6-4767-B8E3-AD57770332BB}" type="parTrans" cxnId="{284FDD3E-F782-4D21-B2A9-39A935F09EB1}">
      <dgm:prSet/>
      <dgm:spPr/>
      <dgm:t>
        <a:bodyPr/>
        <a:lstStyle/>
        <a:p>
          <a:endParaRPr lang="en-US"/>
        </a:p>
      </dgm:t>
    </dgm:pt>
    <dgm:pt modelId="{EC607792-67A9-4B61-9C77-A2DB61051D12}" type="sibTrans" cxnId="{284FDD3E-F782-4D21-B2A9-39A935F09EB1}">
      <dgm:prSet/>
      <dgm:spPr/>
      <dgm:t>
        <a:bodyPr/>
        <a:lstStyle/>
        <a:p>
          <a:endParaRPr lang="en-US"/>
        </a:p>
      </dgm:t>
    </dgm:pt>
    <dgm:pt modelId="{26AF0650-1482-463A-8E70-C7631A41D7BC}" type="pres">
      <dgm:prSet presAssocID="{D7409713-BA9D-4301-B0EC-05B2FA062FE2}" presName="root" presStyleCnt="0">
        <dgm:presLayoutVars>
          <dgm:dir/>
          <dgm:resizeHandles val="exact"/>
        </dgm:presLayoutVars>
      </dgm:prSet>
      <dgm:spPr/>
    </dgm:pt>
    <dgm:pt modelId="{8BC9B62A-E91F-4145-BC1E-645F2D68748F}" type="pres">
      <dgm:prSet presAssocID="{96E7BBB1-231A-4FAB-B187-EE322491896E}" presName="compNode" presStyleCnt="0"/>
      <dgm:spPr/>
    </dgm:pt>
    <dgm:pt modelId="{062FB024-B250-4CE6-A310-471C928C8AF7}" type="pres">
      <dgm:prSet presAssocID="{96E7BBB1-231A-4FAB-B187-EE322491896E}" presName="bgRect" presStyleLbl="bgShp" presStyleIdx="0" presStyleCnt="5"/>
      <dgm:spPr/>
    </dgm:pt>
    <dgm:pt modelId="{FB6F0C99-E4E8-4D02-ABC0-84FA1245623B}" type="pres">
      <dgm:prSet presAssocID="{96E7BBB1-231A-4FAB-B187-EE322491896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648C0B7D-C74F-4F71-AB34-6952714213C1}" type="pres">
      <dgm:prSet presAssocID="{96E7BBB1-231A-4FAB-B187-EE322491896E}" presName="spaceRect" presStyleCnt="0"/>
      <dgm:spPr/>
    </dgm:pt>
    <dgm:pt modelId="{B829CE65-07A5-4BD8-B9CA-C82D6C04537E}" type="pres">
      <dgm:prSet presAssocID="{96E7BBB1-231A-4FAB-B187-EE322491896E}" presName="parTx" presStyleLbl="revTx" presStyleIdx="0" presStyleCnt="5">
        <dgm:presLayoutVars>
          <dgm:chMax val="0"/>
          <dgm:chPref val="0"/>
        </dgm:presLayoutVars>
      </dgm:prSet>
      <dgm:spPr/>
    </dgm:pt>
    <dgm:pt modelId="{ACE8834F-DECB-41CE-ADA7-7CC31B8F7D46}" type="pres">
      <dgm:prSet presAssocID="{4EEAF0BA-BFC4-434F-90DF-4BAB1A4BEF11}" presName="sibTrans" presStyleCnt="0"/>
      <dgm:spPr/>
    </dgm:pt>
    <dgm:pt modelId="{E9228929-3EA3-43BE-9ED1-13ED09CAA268}" type="pres">
      <dgm:prSet presAssocID="{C31C75B3-4929-4894-9CAE-091D39685B73}" presName="compNode" presStyleCnt="0"/>
      <dgm:spPr/>
    </dgm:pt>
    <dgm:pt modelId="{3B6F1B24-83C8-474D-91FC-8C257DDD2F3E}" type="pres">
      <dgm:prSet presAssocID="{C31C75B3-4929-4894-9CAE-091D39685B73}" presName="bgRect" presStyleLbl="bgShp" presStyleIdx="1" presStyleCnt="5"/>
      <dgm:spPr/>
    </dgm:pt>
    <dgm:pt modelId="{8CDCACE0-BD43-4CED-85CE-0E0334077D18}" type="pres">
      <dgm:prSet presAssocID="{C31C75B3-4929-4894-9CAE-091D39685B7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FB604EA6-2270-415D-A228-FC2564E6FF55}" type="pres">
      <dgm:prSet presAssocID="{C31C75B3-4929-4894-9CAE-091D39685B73}" presName="spaceRect" presStyleCnt="0"/>
      <dgm:spPr/>
    </dgm:pt>
    <dgm:pt modelId="{5B571765-521D-40CA-B8BF-B1DF08E9BC5E}" type="pres">
      <dgm:prSet presAssocID="{C31C75B3-4929-4894-9CAE-091D39685B73}" presName="parTx" presStyleLbl="revTx" presStyleIdx="1" presStyleCnt="5">
        <dgm:presLayoutVars>
          <dgm:chMax val="0"/>
          <dgm:chPref val="0"/>
        </dgm:presLayoutVars>
      </dgm:prSet>
      <dgm:spPr/>
    </dgm:pt>
    <dgm:pt modelId="{E7127289-212C-4440-ADCA-F66DEB4BE357}" type="pres">
      <dgm:prSet presAssocID="{2257A86C-5F18-49F3-B0C2-9C8D56A6CC5B}" presName="sibTrans" presStyleCnt="0"/>
      <dgm:spPr/>
    </dgm:pt>
    <dgm:pt modelId="{6DF8CCE8-F7DD-4FBB-BCD0-61631F9A68D9}" type="pres">
      <dgm:prSet presAssocID="{C77A2AA2-33D7-4A14-ACF1-A7BC1DA04E60}" presName="compNode" presStyleCnt="0"/>
      <dgm:spPr/>
    </dgm:pt>
    <dgm:pt modelId="{B262D6C4-5D5E-4990-A2A4-3F96E0829C0C}" type="pres">
      <dgm:prSet presAssocID="{C77A2AA2-33D7-4A14-ACF1-A7BC1DA04E60}" presName="bgRect" presStyleLbl="bgShp" presStyleIdx="2" presStyleCnt="5"/>
      <dgm:spPr/>
    </dgm:pt>
    <dgm:pt modelId="{7F4B2875-2934-4B68-B533-B9EE288905B5}" type="pres">
      <dgm:prSet presAssocID="{C77A2AA2-33D7-4A14-ACF1-A7BC1DA04E6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FE77F1FF-3198-4ACA-AFA4-65BF03B12086}" type="pres">
      <dgm:prSet presAssocID="{C77A2AA2-33D7-4A14-ACF1-A7BC1DA04E60}" presName="spaceRect" presStyleCnt="0"/>
      <dgm:spPr/>
    </dgm:pt>
    <dgm:pt modelId="{1F46B650-66FC-4487-AB4F-F7B60926473E}" type="pres">
      <dgm:prSet presAssocID="{C77A2AA2-33D7-4A14-ACF1-A7BC1DA04E60}" presName="parTx" presStyleLbl="revTx" presStyleIdx="2" presStyleCnt="5">
        <dgm:presLayoutVars>
          <dgm:chMax val="0"/>
          <dgm:chPref val="0"/>
        </dgm:presLayoutVars>
      </dgm:prSet>
      <dgm:spPr/>
    </dgm:pt>
    <dgm:pt modelId="{391F879F-97ED-4FCE-ADB8-B5BF318244B0}" type="pres">
      <dgm:prSet presAssocID="{A877B914-4B24-4C21-A61C-88D5BFAAD12F}" presName="sibTrans" presStyleCnt="0"/>
      <dgm:spPr/>
    </dgm:pt>
    <dgm:pt modelId="{B13A597C-54BA-44A9-88E6-57B13CDC6586}" type="pres">
      <dgm:prSet presAssocID="{93502B70-84C6-449C-8221-634FC8AE6955}" presName="compNode" presStyleCnt="0"/>
      <dgm:spPr/>
    </dgm:pt>
    <dgm:pt modelId="{ADE0FEF2-3C7F-4B02-B78E-046891E29CFB}" type="pres">
      <dgm:prSet presAssocID="{93502B70-84C6-449C-8221-634FC8AE6955}" presName="bgRect" presStyleLbl="bgShp" presStyleIdx="3" presStyleCnt="5"/>
      <dgm:spPr/>
    </dgm:pt>
    <dgm:pt modelId="{806795D5-82C4-4C26-8729-A23691DC218F}" type="pres">
      <dgm:prSet presAssocID="{93502B70-84C6-449C-8221-634FC8AE695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D7CF6BF0-D278-47B2-86F5-16D65745AC7B}" type="pres">
      <dgm:prSet presAssocID="{93502B70-84C6-449C-8221-634FC8AE6955}" presName="spaceRect" presStyleCnt="0"/>
      <dgm:spPr/>
    </dgm:pt>
    <dgm:pt modelId="{C4F04CA4-25F3-4354-8692-762C802E4B04}" type="pres">
      <dgm:prSet presAssocID="{93502B70-84C6-449C-8221-634FC8AE6955}" presName="parTx" presStyleLbl="revTx" presStyleIdx="3" presStyleCnt="5">
        <dgm:presLayoutVars>
          <dgm:chMax val="0"/>
          <dgm:chPref val="0"/>
        </dgm:presLayoutVars>
      </dgm:prSet>
      <dgm:spPr/>
    </dgm:pt>
    <dgm:pt modelId="{1EAFC31C-52A8-4093-A6A9-37046876DE49}" type="pres">
      <dgm:prSet presAssocID="{AF317C4B-47C6-4774-AA5D-F043F36A8E65}" presName="sibTrans" presStyleCnt="0"/>
      <dgm:spPr/>
    </dgm:pt>
    <dgm:pt modelId="{4B3E0320-602C-42AA-A858-CC209BE8979E}" type="pres">
      <dgm:prSet presAssocID="{94442D2B-994C-4F0C-B6F2-956FA204B4CE}" presName="compNode" presStyleCnt="0"/>
      <dgm:spPr/>
    </dgm:pt>
    <dgm:pt modelId="{D4D612DF-2219-4460-B3D5-BC9B47C90B19}" type="pres">
      <dgm:prSet presAssocID="{94442D2B-994C-4F0C-B6F2-956FA204B4CE}" presName="bgRect" presStyleLbl="bgShp" presStyleIdx="4" presStyleCnt="5"/>
      <dgm:spPr/>
    </dgm:pt>
    <dgm:pt modelId="{8BD69B40-118A-4B35-B3D6-E12D8F099CBE}" type="pres">
      <dgm:prSet presAssocID="{94442D2B-994C-4F0C-B6F2-956FA204B4C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270E662F-30BC-44C0-B6FC-165837D0BFBF}" type="pres">
      <dgm:prSet presAssocID="{94442D2B-994C-4F0C-B6F2-956FA204B4CE}" presName="spaceRect" presStyleCnt="0"/>
      <dgm:spPr/>
    </dgm:pt>
    <dgm:pt modelId="{12F75953-32A4-4BD4-B678-CBFF35E7DB8D}" type="pres">
      <dgm:prSet presAssocID="{94442D2B-994C-4F0C-B6F2-956FA204B4C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B6C5803-6083-4ACA-AC43-BD7138453E34}" srcId="{D7409713-BA9D-4301-B0EC-05B2FA062FE2}" destId="{C77A2AA2-33D7-4A14-ACF1-A7BC1DA04E60}" srcOrd="2" destOrd="0" parTransId="{F11F3470-8F72-49D4-992F-ACFC4BB38C76}" sibTransId="{A877B914-4B24-4C21-A61C-88D5BFAAD12F}"/>
    <dgm:cxn modelId="{0F31E118-6FAC-4582-A362-332129243DF7}" srcId="{D7409713-BA9D-4301-B0EC-05B2FA062FE2}" destId="{93502B70-84C6-449C-8221-634FC8AE6955}" srcOrd="3" destOrd="0" parTransId="{C5FC82E7-3BCB-48C8-AD46-E4F36EE58B03}" sibTransId="{AF317C4B-47C6-4774-AA5D-F043F36A8E65}"/>
    <dgm:cxn modelId="{1DA22328-106D-44F8-93B5-F737CFED9176}" srcId="{D7409713-BA9D-4301-B0EC-05B2FA062FE2}" destId="{96E7BBB1-231A-4FAB-B187-EE322491896E}" srcOrd="0" destOrd="0" parTransId="{9CFA8578-3408-425A-9D4E-DC1C2A679436}" sibTransId="{4EEAF0BA-BFC4-434F-90DF-4BAB1A4BEF11}"/>
    <dgm:cxn modelId="{41D30F34-761F-4551-AFB6-00293C2A0F5D}" type="presOf" srcId="{93502B70-84C6-449C-8221-634FC8AE6955}" destId="{C4F04CA4-25F3-4354-8692-762C802E4B04}" srcOrd="0" destOrd="0" presId="urn:microsoft.com/office/officeart/2018/2/layout/IconVerticalSolidList"/>
    <dgm:cxn modelId="{284FDD3E-F782-4D21-B2A9-39A935F09EB1}" srcId="{D7409713-BA9D-4301-B0EC-05B2FA062FE2}" destId="{94442D2B-994C-4F0C-B6F2-956FA204B4CE}" srcOrd="4" destOrd="0" parTransId="{909014E6-F5D6-4767-B8E3-AD57770332BB}" sibTransId="{EC607792-67A9-4B61-9C77-A2DB61051D12}"/>
    <dgm:cxn modelId="{547D1E49-3DE7-4BA1-94B0-50EFB2815EC2}" type="presOf" srcId="{96E7BBB1-231A-4FAB-B187-EE322491896E}" destId="{B829CE65-07A5-4BD8-B9CA-C82D6C04537E}" srcOrd="0" destOrd="0" presId="urn:microsoft.com/office/officeart/2018/2/layout/IconVerticalSolidList"/>
    <dgm:cxn modelId="{24D1D28D-9826-4D40-9BD7-CBC51D886CB9}" type="presOf" srcId="{94442D2B-994C-4F0C-B6F2-956FA204B4CE}" destId="{12F75953-32A4-4BD4-B678-CBFF35E7DB8D}" srcOrd="0" destOrd="0" presId="urn:microsoft.com/office/officeart/2018/2/layout/IconVerticalSolidList"/>
    <dgm:cxn modelId="{04E36A9D-7714-491B-AD63-5DE389FE98BB}" type="presOf" srcId="{D7409713-BA9D-4301-B0EC-05B2FA062FE2}" destId="{26AF0650-1482-463A-8E70-C7631A41D7BC}" srcOrd="0" destOrd="0" presId="urn:microsoft.com/office/officeart/2018/2/layout/IconVerticalSolidList"/>
    <dgm:cxn modelId="{736221AF-5D77-467F-8D24-9C4A65FE3B49}" type="presOf" srcId="{C31C75B3-4929-4894-9CAE-091D39685B73}" destId="{5B571765-521D-40CA-B8BF-B1DF08E9BC5E}" srcOrd="0" destOrd="0" presId="urn:microsoft.com/office/officeart/2018/2/layout/IconVerticalSolidList"/>
    <dgm:cxn modelId="{AF4AA4CC-EE0B-42D4-8F80-8D52590A889C}" type="presOf" srcId="{C77A2AA2-33D7-4A14-ACF1-A7BC1DA04E60}" destId="{1F46B650-66FC-4487-AB4F-F7B60926473E}" srcOrd="0" destOrd="0" presId="urn:microsoft.com/office/officeart/2018/2/layout/IconVerticalSolidList"/>
    <dgm:cxn modelId="{517CDCEB-9AAB-4BB2-A413-51634CD75694}" srcId="{D7409713-BA9D-4301-B0EC-05B2FA062FE2}" destId="{C31C75B3-4929-4894-9CAE-091D39685B73}" srcOrd="1" destOrd="0" parTransId="{8FBBC3F1-6C08-47C2-B762-1A5067BE2E3B}" sibTransId="{2257A86C-5F18-49F3-B0C2-9C8D56A6CC5B}"/>
    <dgm:cxn modelId="{83A5D7D4-179E-42E3-BD89-2614569604C1}" type="presParOf" srcId="{26AF0650-1482-463A-8E70-C7631A41D7BC}" destId="{8BC9B62A-E91F-4145-BC1E-645F2D68748F}" srcOrd="0" destOrd="0" presId="urn:microsoft.com/office/officeart/2018/2/layout/IconVerticalSolidList"/>
    <dgm:cxn modelId="{BC61E8F4-AC59-4642-99F2-3536BB8B69E2}" type="presParOf" srcId="{8BC9B62A-E91F-4145-BC1E-645F2D68748F}" destId="{062FB024-B250-4CE6-A310-471C928C8AF7}" srcOrd="0" destOrd="0" presId="urn:microsoft.com/office/officeart/2018/2/layout/IconVerticalSolidList"/>
    <dgm:cxn modelId="{FE2A42E3-0DAB-4D54-BB0B-A6DD8FA1B340}" type="presParOf" srcId="{8BC9B62A-E91F-4145-BC1E-645F2D68748F}" destId="{FB6F0C99-E4E8-4D02-ABC0-84FA1245623B}" srcOrd="1" destOrd="0" presId="urn:microsoft.com/office/officeart/2018/2/layout/IconVerticalSolidList"/>
    <dgm:cxn modelId="{E0344968-7C99-4990-994D-3E1CC09E1BD7}" type="presParOf" srcId="{8BC9B62A-E91F-4145-BC1E-645F2D68748F}" destId="{648C0B7D-C74F-4F71-AB34-6952714213C1}" srcOrd="2" destOrd="0" presId="urn:microsoft.com/office/officeart/2018/2/layout/IconVerticalSolidList"/>
    <dgm:cxn modelId="{FBD7193A-B597-4E7F-B35B-910AE6CAC462}" type="presParOf" srcId="{8BC9B62A-E91F-4145-BC1E-645F2D68748F}" destId="{B829CE65-07A5-4BD8-B9CA-C82D6C04537E}" srcOrd="3" destOrd="0" presId="urn:microsoft.com/office/officeart/2018/2/layout/IconVerticalSolidList"/>
    <dgm:cxn modelId="{AAE4C6DD-2227-4C68-9D91-65E8A8863996}" type="presParOf" srcId="{26AF0650-1482-463A-8E70-C7631A41D7BC}" destId="{ACE8834F-DECB-41CE-ADA7-7CC31B8F7D46}" srcOrd="1" destOrd="0" presId="urn:microsoft.com/office/officeart/2018/2/layout/IconVerticalSolidList"/>
    <dgm:cxn modelId="{D67AC0EE-FD1A-4574-8EED-0D7568610329}" type="presParOf" srcId="{26AF0650-1482-463A-8E70-C7631A41D7BC}" destId="{E9228929-3EA3-43BE-9ED1-13ED09CAA268}" srcOrd="2" destOrd="0" presId="urn:microsoft.com/office/officeart/2018/2/layout/IconVerticalSolidList"/>
    <dgm:cxn modelId="{19403AFB-C84D-489D-A6A6-43C395A85105}" type="presParOf" srcId="{E9228929-3EA3-43BE-9ED1-13ED09CAA268}" destId="{3B6F1B24-83C8-474D-91FC-8C257DDD2F3E}" srcOrd="0" destOrd="0" presId="urn:microsoft.com/office/officeart/2018/2/layout/IconVerticalSolidList"/>
    <dgm:cxn modelId="{BC80459D-99FE-4DED-A316-17D05CE99CF9}" type="presParOf" srcId="{E9228929-3EA3-43BE-9ED1-13ED09CAA268}" destId="{8CDCACE0-BD43-4CED-85CE-0E0334077D18}" srcOrd="1" destOrd="0" presId="urn:microsoft.com/office/officeart/2018/2/layout/IconVerticalSolidList"/>
    <dgm:cxn modelId="{1D3F5E4A-35C4-441F-8C44-303D0FF4F56B}" type="presParOf" srcId="{E9228929-3EA3-43BE-9ED1-13ED09CAA268}" destId="{FB604EA6-2270-415D-A228-FC2564E6FF55}" srcOrd="2" destOrd="0" presId="urn:microsoft.com/office/officeart/2018/2/layout/IconVerticalSolidList"/>
    <dgm:cxn modelId="{3ABC5761-1CA9-47DC-AF6C-363F7CDC2FBE}" type="presParOf" srcId="{E9228929-3EA3-43BE-9ED1-13ED09CAA268}" destId="{5B571765-521D-40CA-B8BF-B1DF08E9BC5E}" srcOrd="3" destOrd="0" presId="urn:microsoft.com/office/officeart/2018/2/layout/IconVerticalSolidList"/>
    <dgm:cxn modelId="{9DC9F530-150D-41AE-B4D3-ECB3687D53F4}" type="presParOf" srcId="{26AF0650-1482-463A-8E70-C7631A41D7BC}" destId="{E7127289-212C-4440-ADCA-F66DEB4BE357}" srcOrd="3" destOrd="0" presId="urn:microsoft.com/office/officeart/2018/2/layout/IconVerticalSolidList"/>
    <dgm:cxn modelId="{D8A1DA78-0073-48BE-96DF-B743C5D30D7C}" type="presParOf" srcId="{26AF0650-1482-463A-8E70-C7631A41D7BC}" destId="{6DF8CCE8-F7DD-4FBB-BCD0-61631F9A68D9}" srcOrd="4" destOrd="0" presId="urn:microsoft.com/office/officeart/2018/2/layout/IconVerticalSolidList"/>
    <dgm:cxn modelId="{DCC857FD-E7B8-4F59-B246-8AC30A58AB7B}" type="presParOf" srcId="{6DF8CCE8-F7DD-4FBB-BCD0-61631F9A68D9}" destId="{B262D6C4-5D5E-4990-A2A4-3F96E0829C0C}" srcOrd="0" destOrd="0" presId="urn:microsoft.com/office/officeart/2018/2/layout/IconVerticalSolidList"/>
    <dgm:cxn modelId="{78E8578A-40D8-486A-8F49-BDF1016EE5E8}" type="presParOf" srcId="{6DF8CCE8-F7DD-4FBB-BCD0-61631F9A68D9}" destId="{7F4B2875-2934-4B68-B533-B9EE288905B5}" srcOrd="1" destOrd="0" presId="urn:microsoft.com/office/officeart/2018/2/layout/IconVerticalSolidList"/>
    <dgm:cxn modelId="{5DBF1389-106B-44D1-A6C5-3A3791B35CD2}" type="presParOf" srcId="{6DF8CCE8-F7DD-4FBB-BCD0-61631F9A68D9}" destId="{FE77F1FF-3198-4ACA-AFA4-65BF03B12086}" srcOrd="2" destOrd="0" presId="urn:microsoft.com/office/officeart/2018/2/layout/IconVerticalSolidList"/>
    <dgm:cxn modelId="{CB206C6E-DE4D-44EF-88AE-31135CA98F88}" type="presParOf" srcId="{6DF8CCE8-F7DD-4FBB-BCD0-61631F9A68D9}" destId="{1F46B650-66FC-4487-AB4F-F7B60926473E}" srcOrd="3" destOrd="0" presId="urn:microsoft.com/office/officeart/2018/2/layout/IconVerticalSolidList"/>
    <dgm:cxn modelId="{0FCF09FB-F031-4401-A2E1-0ECFF790BCB8}" type="presParOf" srcId="{26AF0650-1482-463A-8E70-C7631A41D7BC}" destId="{391F879F-97ED-4FCE-ADB8-B5BF318244B0}" srcOrd="5" destOrd="0" presId="urn:microsoft.com/office/officeart/2018/2/layout/IconVerticalSolidList"/>
    <dgm:cxn modelId="{D7E5CCF8-C610-47DC-B953-D95FA53D089E}" type="presParOf" srcId="{26AF0650-1482-463A-8E70-C7631A41D7BC}" destId="{B13A597C-54BA-44A9-88E6-57B13CDC6586}" srcOrd="6" destOrd="0" presId="urn:microsoft.com/office/officeart/2018/2/layout/IconVerticalSolidList"/>
    <dgm:cxn modelId="{579E8B44-2DD1-459F-AD49-9D1898A700C6}" type="presParOf" srcId="{B13A597C-54BA-44A9-88E6-57B13CDC6586}" destId="{ADE0FEF2-3C7F-4B02-B78E-046891E29CFB}" srcOrd="0" destOrd="0" presId="urn:microsoft.com/office/officeart/2018/2/layout/IconVerticalSolidList"/>
    <dgm:cxn modelId="{70611AC0-B692-4A8B-9370-C9A26CDAB4D7}" type="presParOf" srcId="{B13A597C-54BA-44A9-88E6-57B13CDC6586}" destId="{806795D5-82C4-4C26-8729-A23691DC218F}" srcOrd="1" destOrd="0" presId="urn:microsoft.com/office/officeart/2018/2/layout/IconVerticalSolidList"/>
    <dgm:cxn modelId="{62510133-9D32-457C-BED6-37E57B8D8814}" type="presParOf" srcId="{B13A597C-54BA-44A9-88E6-57B13CDC6586}" destId="{D7CF6BF0-D278-47B2-86F5-16D65745AC7B}" srcOrd="2" destOrd="0" presId="urn:microsoft.com/office/officeart/2018/2/layout/IconVerticalSolidList"/>
    <dgm:cxn modelId="{37B603DE-07A8-4A5C-A1AD-43E107D18CCD}" type="presParOf" srcId="{B13A597C-54BA-44A9-88E6-57B13CDC6586}" destId="{C4F04CA4-25F3-4354-8692-762C802E4B04}" srcOrd="3" destOrd="0" presId="urn:microsoft.com/office/officeart/2018/2/layout/IconVerticalSolidList"/>
    <dgm:cxn modelId="{5914BC0E-B8DF-4132-99F9-E7047AB28552}" type="presParOf" srcId="{26AF0650-1482-463A-8E70-C7631A41D7BC}" destId="{1EAFC31C-52A8-4093-A6A9-37046876DE49}" srcOrd="7" destOrd="0" presId="urn:microsoft.com/office/officeart/2018/2/layout/IconVerticalSolidList"/>
    <dgm:cxn modelId="{A1C7FD4C-80DE-4DE9-9573-CCDA439F86B5}" type="presParOf" srcId="{26AF0650-1482-463A-8E70-C7631A41D7BC}" destId="{4B3E0320-602C-42AA-A858-CC209BE8979E}" srcOrd="8" destOrd="0" presId="urn:microsoft.com/office/officeart/2018/2/layout/IconVerticalSolidList"/>
    <dgm:cxn modelId="{DD3A8D01-08DA-425C-ABBB-D3F65FE26542}" type="presParOf" srcId="{4B3E0320-602C-42AA-A858-CC209BE8979E}" destId="{D4D612DF-2219-4460-B3D5-BC9B47C90B19}" srcOrd="0" destOrd="0" presId="urn:microsoft.com/office/officeart/2018/2/layout/IconVerticalSolidList"/>
    <dgm:cxn modelId="{D3A77C54-7A8F-4C27-ACA9-E2687FAA06D4}" type="presParOf" srcId="{4B3E0320-602C-42AA-A858-CC209BE8979E}" destId="{8BD69B40-118A-4B35-B3D6-E12D8F099CBE}" srcOrd="1" destOrd="0" presId="urn:microsoft.com/office/officeart/2018/2/layout/IconVerticalSolidList"/>
    <dgm:cxn modelId="{5FB04B64-7E9C-414E-A22D-7066BF288A9A}" type="presParOf" srcId="{4B3E0320-602C-42AA-A858-CC209BE8979E}" destId="{270E662F-30BC-44C0-B6FC-165837D0BFBF}" srcOrd="2" destOrd="0" presId="urn:microsoft.com/office/officeart/2018/2/layout/IconVerticalSolidList"/>
    <dgm:cxn modelId="{CF29C760-B181-4FD1-88A7-3C4364BFB45C}" type="presParOf" srcId="{4B3E0320-602C-42AA-A858-CC209BE8979E}" destId="{12F75953-32A4-4BD4-B678-CBFF35E7DB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C3BF0-47D1-4048-A035-806C444E844E}">
      <dsp:nvSpPr>
        <dsp:cNvPr id="0" name=""/>
        <dsp:cNvSpPr/>
      </dsp:nvSpPr>
      <dsp:spPr>
        <a:xfrm>
          <a:off x="2715233" y="664648"/>
          <a:ext cx="511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599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57477" y="707657"/>
        <a:ext cx="27109" cy="5421"/>
      </dsp:txXfrm>
    </dsp:sp>
    <dsp:sp modelId="{0A49799A-D7D3-4233-8EE7-782F8CF13A96}">
      <dsp:nvSpPr>
        <dsp:cNvPr id="0" name=""/>
        <dsp:cNvSpPr/>
      </dsp:nvSpPr>
      <dsp:spPr>
        <a:xfrm>
          <a:off x="359645" y="3151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Take a fall SAT/ACT if needed for test scores for Nov/Jan deadlines</a:t>
          </a:r>
          <a:endParaRPr lang="en-US" sz="1200" kern="1200">
            <a:latin typeface="Calibri"/>
            <a:ea typeface="Calibri"/>
            <a:cs typeface="Calibri"/>
          </a:endParaRPr>
        </a:p>
      </dsp:txBody>
      <dsp:txXfrm>
        <a:off x="359645" y="3151"/>
        <a:ext cx="2357387" cy="1414432"/>
      </dsp:txXfrm>
    </dsp:sp>
    <dsp:sp modelId="{8F85C3B7-01CB-4996-8132-329B7F14E891}">
      <dsp:nvSpPr>
        <dsp:cNvPr id="0" name=""/>
        <dsp:cNvSpPr/>
      </dsp:nvSpPr>
      <dsp:spPr>
        <a:xfrm>
          <a:off x="5614820" y="664648"/>
          <a:ext cx="511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599" y="45720"/>
              </a:lnTo>
            </a:path>
          </a:pathLst>
        </a:custGeom>
        <a:noFill/>
        <a:ln w="9525" cap="rnd" cmpd="sng" algn="ctr">
          <a:solidFill>
            <a:schemeClr val="accent5">
              <a:hueOff val="-464453"/>
              <a:satOff val="457"/>
              <a:lumOff val="10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57065" y="707657"/>
        <a:ext cx="27109" cy="5421"/>
      </dsp:txXfrm>
    </dsp:sp>
    <dsp:sp modelId="{5349664B-6719-4CE0-8DD9-42D3ED694EBE}">
      <dsp:nvSpPr>
        <dsp:cNvPr id="0" name=""/>
        <dsp:cNvSpPr/>
      </dsp:nvSpPr>
      <dsp:spPr>
        <a:xfrm>
          <a:off x="3259232" y="3151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-412847"/>
                <a:satOff val="406"/>
                <a:lumOff val="915"/>
                <a:alphaOff val="0"/>
                <a:tint val="96000"/>
                <a:lumMod val="102000"/>
              </a:schemeClr>
            </a:gs>
            <a:gs pos="100000">
              <a:schemeClr val="accent5">
                <a:hueOff val="-412847"/>
                <a:satOff val="406"/>
                <a:lumOff val="91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Attend any info workshops or meetings held at school</a:t>
          </a:r>
          <a:endParaRPr lang="en-US" sz="1200" kern="1200">
            <a:latin typeface="Calibri"/>
            <a:ea typeface="Calibri"/>
            <a:cs typeface="Calibri"/>
          </a:endParaRPr>
        </a:p>
      </dsp:txBody>
      <dsp:txXfrm>
        <a:off x="3259232" y="3151"/>
        <a:ext cx="2357387" cy="1414432"/>
      </dsp:txXfrm>
    </dsp:sp>
    <dsp:sp modelId="{8B6AF470-D576-426A-8252-7AAEBCB25946}">
      <dsp:nvSpPr>
        <dsp:cNvPr id="0" name=""/>
        <dsp:cNvSpPr/>
      </dsp:nvSpPr>
      <dsp:spPr>
        <a:xfrm>
          <a:off x="8514407" y="664648"/>
          <a:ext cx="511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599" y="45720"/>
              </a:lnTo>
            </a:path>
          </a:pathLst>
        </a:custGeom>
        <a:noFill/>
        <a:ln w="9525" cap="rnd" cmpd="sng" algn="ctr">
          <a:solidFill>
            <a:schemeClr val="accent5">
              <a:hueOff val="-928905"/>
              <a:satOff val="914"/>
              <a:lumOff val="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56652" y="707657"/>
        <a:ext cx="27109" cy="5421"/>
      </dsp:txXfrm>
    </dsp:sp>
    <dsp:sp modelId="{6E02D2CF-FA34-4056-9E58-E811400467FD}">
      <dsp:nvSpPr>
        <dsp:cNvPr id="0" name=""/>
        <dsp:cNvSpPr/>
      </dsp:nvSpPr>
      <dsp:spPr>
        <a:xfrm>
          <a:off x="6158819" y="3151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-825694"/>
                <a:satOff val="813"/>
                <a:lumOff val="1830"/>
                <a:alphaOff val="0"/>
                <a:tint val="96000"/>
                <a:lumMod val="102000"/>
              </a:schemeClr>
            </a:gs>
            <a:gs pos="100000">
              <a:schemeClr val="accent5">
                <a:hueOff val="-825694"/>
                <a:satOff val="813"/>
                <a:lumOff val="183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Narrow down college list</a:t>
          </a:r>
          <a:endParaRPr lang="en-US" sz="1200" kern="1200">
            <a:latin typeface="Calibri"/>
            <a:ea typeface="Calibri"/>
            <a:cs typeface="Calibri"/>
          </a:endParaRPr>
        </a:p>
      </dsp:txBody>
      <dsp:txXfrm>
        <a:off x="6158819" y="3151"/>
        <a:ext cx="2357387" cy="1414432"/>
      </dsp:txXfrm>
    </dsp:sp>
    <dsp:sp modelId="{5B9FA1A2-621A-45B5-96DF-6B1C80E41A51}">
      <dsp:nvSpPr>
        <dsp:cNvPr id="0" name=""/>
        <dsp:cNvSpPr/>
      </dsp:nvSpPr>
      <dsp:spPr>
        <a:xfrm>
          <a:off x="1538339" y="1415784"/>
          <a:ext cx="8698761" cy="511599"/>
        </a:xfrm>
        <a:custGeom>
          <a:avLst/>
          <a:gdLst/>
          <a:ahLst/>
          <a:cxnLst/>
          <a:rect l="0" t="0" r="0" b="0"/>
          <a:pathLst>
            <a:path>
              <a:moveTo>
                <a:pt x="8698761" y="0"/>
              </a:moveTo>
              <a:lnTo>
                <a:pt x="8698761" y="272899"/>
              </a:lnTo>
              <a:lnTo>
                <a:pt x="0" y="272899"/>
              </a:lnTo>
              <a:lnTo>
                <a:pt x="0" y="511599"/>
              </a:lnTo>
            </a:path>
          </a:pathLst>
        </a:custGeom>
        <a:noFill/>
        <a:ln w="9525" cap="rnd" cmpd="sng" algn="ctr">
          <a:solidFill>
            <a:schemeClr val="accent5">
              <a:hueOff val="-1393358"/>
              <a:satOff val="1372"/>
              <a:lumOff val="30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69828" y="1668873"/>
        <a:ext cx="435782" cy="5421"/>
      </dsp:txXfrm>
    </dsp:sp>
    <dsp:sp modelId="{4A304934-7E72-427B-B870-A95AE60DCB3A}">
      <dsp:nvSpPr>
        <dsp:cNvPr id="0" name=""/>
        <dsp:cNvSpPr/>
      </dsp:nvSpPr>
      <dsp:spPr>
        <a:xfrm>
          <a:off x="9058406" y="3151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-1238541"/>
                <a:satOff val="1219"/>
                <a:lumOff val="2745"/>
                <a:alphaOff val="0"/>
                <a:tint val="96000"/>
                <a:lumMod val="102000"/>
              </a:schemeClr>
            </a:gs>
            <a:gs pos="100000">
              <a:schemeClr val="accent5">
                <a:hueOff val="-1238541"/>
                <a:satOff val="1219"/>
                <a:lumOff val="274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Begin applying to colleges</a:t>
          </a:r>
          <a:endParaRPr lang="en-US" sz="1200" kern="1200">
            <a:latin typeface="Calibri"/>
            <a:ea typeface="Calibri"/>
            <a:cs typeface="Calibri"/>
          </a:endParaRPr>
        </a:p>
      </dsp:txBody>
      <dsp:txXfrm>
        <a:off x="9058406" y="3151"/>
        <a:ext cx="2357387" cy="1414432"/>
      </dsp:txXfrm>
    </dsp:sp>
    <dsp:sp modelId="{99BC8E39-BE9B-4D16-B030-5A8A2FCDD7A7}">
      <dsp:nvSpPr>
        <dsp:cNvPr id="0" name=""/>
        <dsp:cNvSpPr/>
      </dsp:nvSpPr>
      <dsp:spPr>
        <a:xfrm>
          <a:off x="2715233" y="2621280"/>
          <a:ext cx="511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599" y="45720"/>
              </a:lnTo>
            </a:path>
          </a:pathLst>
        </a:custGeom>
        <a:noFill/>
        <a:ln w="9525" cap="rnd" cmpd="sng" algn="ctr">
          <a:solidFill>
            <a:schemeClr val="accent5">
              <a:hueOff val="-1857811"/>
              <a:satOff val="1829"/>
              <a:lumOff val="4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57477" y="2664289"/>
        <a:ext cx="27109" cy="5421"/>
      </dsp:txXfrm>
    </dsp:sp>
    <dsp:sp modelId="{C13FC999-81B9-4631-8F7A-BB18D026D020}">
      <dsp:nvSpPr>
        <dsp:cNvPr id="0" name=""/>
        <dsp:cNvSpPr/>
      </dsp:nvSpPr>
      <dsp:spPr>
        <a:xfrm>
          <a:off x="359645" y="1959783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-1651388"/>
                <a:satOff val="1626"/>
                <a:lumOff val="3660"/>
                <a:alphaOff val="0"/>
                <a:tint val="96000"/>
                <a:lumMod val="102000"/>
              </a:schemeClr>
            </a:gs>
            <a:gs pos="100000">
              <a:schemeClr val="accent5">
                <a:hueOff val="-1651388"/>
                <a:satOff val="1626"/>
                <a:lumOff val="366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Stay organized with deadlines</a:t>
          </a:r>
          <a:endParaRPr lang="en-US" sz="1200" kern="1200">
            <a:latin typeface="Calibri"/>
            <a:ea typeface="Calibri"/>
            <a:cs typeface="Calibri"/>
          </a:endParaRPr>
        </a:p>
      </dsp:txBody>
      <dsp:txXfrm>
        <a:off x="359645" y="1959783"/>
        <a:ext cx="2357387" cy="1414432"/>
      </dsp:txXfrm>
    </dsp:sp>
    <dsp:sp modelId="{562F93B7-F855-4D73-BFBC-583750964899}">
      <dsp:nvSpPr>
        <dsp:cNvPr id="0" name=""/>
        <dsp:cNvSpPr/>
      </dsp:nvSpPr>
      <dsp:spPr>
        <a:xfrm>
          <a:off x="5614820" y="2621280"/>
          <a:ext cx="511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599" y="45720"/>
              </a:lnTo>
            </a:path>
          </a:pathLst>
        </a:custGeom>
        <a:noFill/>
        <a:ln w="9525" cap="rnd" cmpd="sng" algn="ctr">
          <a:solidFill>
            <a:schemeClr val="accent5">
              <a:hueOff val="-2322264"/>
              <a:satOff val="2286"/>
              <a:lumOff val="51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57065" y="2664289"/>
        <a:ext cx="27109" cy="5421"/>
      </dsp:txXfrm>
    </dsp:sp>
    <dsp:sp modelId="{AE06D983-4212-4498-B5AC-4ACBD040E397}">
      <dsp:nvSpPr>
        <dsp:cNvPr id="0" name=""/>
        <dsp:cNvSpPr/>
      </dsp:nvSpPr>
      <dsp:spPr>
        <a:xfrm>
          <a:off x="3259232" y="1959783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-2064234"/>
                <a:satOff val="2032"/>
                <a:lumOff val="4576"/>
                <a:alphaOff val="0"/>
                <a:tint val="96000"/>
                <a:lumMod val="102000"/>
              </a:schemeClr>
            </a:gs>
            <a:gs pos="100000">
              <a:schemeClr val="accent5">
                <a:hueOff val="-2064234"/>
                <a:satOff val="2032"/>
                <a:lumOff val="457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Request transcripts and LORs be sent through Naviance</a:t>
          </a:r>
          <a:endParaRPr lang="en-US" sz="1200" kern="1200">
            <a:latin typeface="Calibri"/>
            <a:ea typeface="Calibri"/>
            <a:cs typeface="Calibri"/>
          </a:endParaRPr>
        </a:p>
      </dsp:txBody>
      <dsp:txXfrm>
        <a:off x="3259232" y="1959783"/>
        <a:ext cx="2357387" cy="1414432"/>
      </dsp:txXfrm>
    </dsp:sp>
    <dsp:sp modelId="{C971FAAC-BBC1-4A3C-9531-5E000A99F43B}">
      <dsp:nvSpPr>
        <dsp:cNvPr id="0" name=""/>
        <dsp:cNvSpPr/>
      </dsp:nvSpPr>
      <dsp:spPr>
        <a:xfrm>
          <a:off x="8514407" y="2621280"/>
          <a:ext cx="511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599" y="45720"/>
              </a:lnTo>
            </a:path>
          </a:pathLst>
        </a:custGeom>
        <a:noFill/>
        <a:ln w="9525" cap="rnd" cmpd="sng" algn="ctr">
          <a:solidFill>
            <a:schemeClr val="accent5">
              <a:hueOff val="-2786716"/>
              <a:satOff val="2743"/>
              <a:lumOff val="6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56652" y="2664289"/>
        <a:ext cx="27109" cy="5421"/>
      </dsp:txXfrm>
    </dsp:sp>
    <dsp:sp modelId="{88EB48DF-9FCF-4531-BA0D-BB83E6F66B3B}">
      <dsp:nvSpPr>
        <dsp:cNvPr id="0" name=""/>
        <dsp:cNvSpPr/>
      </dsp:nvSpPr>
      <dsp:spPr>
        <a:xfrm>
          <a:off x="6158819" y="1959783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-2477081"/>
                <a:satOff val="2439"/>
                <a:lumOff val="5491"/>
                <a:alphaOff val="0"/>
                <a:tint val="96000"/>
                <a:lumMod val="102000"/>
              </a:schemeClr>
            </a:gs>
            <a:gs pos="100000">
              <a:schemeClr val="accent5">
                <a:hueOff val="-2477081"/>
                <a:satOff val="2439"/>
                <a:lumOff val="5491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baseline="0">
            <a:latin typeface="Calibri"/>
            <a:ea typeface="Calibri"/>
            <a:cs typeface="Calibri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Bright Futures,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Pinellas Ed Foundation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open October 1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FAFSA opened Dec 1</a:t>
          </a:r>
        </a:p>
      </dsp:txBody>
      <dsp:txXfrm>
        <a:off x="6158819" y="1959783"/>
        <a:ext cx="2357387" cy="1414432"/>
      </dsp:txXfrm>
    </dsp:sp>
    <dsp:sp modelId="{CD0F15BD-1234-4F9B-A412-187B8053E9B3}">
      <dsp:nvSpPr>
        <dsp:cNvPr id="0" name=""/>
        <dsp:cNvSpPr/>
      </dsp:nvSpPr>
      <dsp:spPr>
        <a:xfrm>
          <a:off x="1538339" y="3372416"/>
          <a:ext cx="8698761" cy="511599"/>
        </a:xfrm>
        <a:custGeom>
          <a:avLst/>
          <a:gdLst/>
          <a:ahLst/>
          <a:cxnLst/>
          <a:rect l="0" t="0" r="0" b="0"/>
          <a:pathLst>
            <a:path>
              <a:moveTo>
                <a:pt x="8698761" y="0"/>
              </a:moveTo>
              <a:lnTo>
                <a:pt x="8698761" y="272899"/>
              </a:lnTo>
              <a:lnTo>
                <a:pt x="0" y="272899"/>
              </a:lnTo>
              <a:lnTo>
                <a:pt x="0" y="511599"/>
              </a:lnTo>
            </a:path>
          </a:pathLst>
        </a:custGeom>
        <a:noFill/>
        <a:ln w="9525" cap="rnd" cmpd="sng" algn="ctr">
          <a:solidFill>
            <a:schemeClr val="accent5">
              <a:hueOff val="-3251169"/>
              <a:satOff val="3201"/>
              <a:lumOff val="72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69828" y="3625504"/>
        <a:ext cx="435782" cy="5421"/>
      </dsp:txXfrm>
    </dsp:sp>
    <dsp:sp modelId="{1539AE88-DDBB-4948-9FED-93BA69BB5436}">
      <dsp:nvSpPr>
        <dsp:cNvPr id="0" name=""/>
        <dsp:cNvSpPr/>
      </dsp:nvSpPr>
      <dsp:spPr>
        <a:xfrm>
          <a:off x="9058406" y="1959783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-2889928"/>
                <a:satOff val="2845"/>
                <a:lumOff val="6406"/>
                <a:alphaOff val="0"/>
                <a:tint val="96000"/>
                <a:lumMod val="102000"/>
              </a:schemeClr>
            </a:gs>
            <a:gs pos="100000">
              <a:schemeClr val="accent5">
                <a:hueOff val="-2889928"/>
                <a:satOff val="2845"/>
                <a:lumOff val="640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Attend any financial aid workshops offered by district or local universities</a:t>
          </a:r>
          <a:endParaRPr lang="en-US" sz="1200" kern="1200">
            <a:latin typeface="Calibri"/>
            <a:ea typeface="Calibri"/>
            <a:cs typeface="Calibri"/>
          </a:endParaRPr>
        </a:p>
      </dsp:txBody>
      <dsp:txXfrm>
        <a:off x="9058406" y="1959783"/>
        <a:ext cx="2357387" cy="1414432"/>
      </dsp:txXfrm>
    </dsp:sp>
    <dsp:sp modelId="{33964C69-7F1B-4AFF-855E-BCA525599C60}">
      <dsp:nvSpPr>
        <dsp:cNvPr id="0" name=""/>
        <dsp:cNvSpPr/>
      </dsp:nvSpPr>
      <dsp:spPr>
        <a:xfrm>
          <a:off x="2715233" y="4577911"/>
          <a:ext cx="511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599" y="45720"/>
              </a:lnTo>
            </a:path>
          </a:pathLst>
        </a:custGeom>
        <a:noFill/>
        <a:ln w="9525" cap="rnd" cmpd="sng" algn="ctr">
          <a:solidFill>
            <a:schemeClr val="accent5">
              <a:hueOff val="-3715622"/>
              <a:satOff val="3658"/>
              <a:lumOff val="82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57477" y="4620920"/>
        <a:ext cx="27109" cy="5421"/>
      </dsp:txXfrm>
    </dsp:sp>
    <dsp:sp modelId="{8764B965-0990-4E99-A4B1-D7308F0DE03D}">
      <dsp:nvSpPr>
        <dsp:cNvPr id="0" name=""/>
        <dsp:cNvSpPr/>
      </dsp:nvSpPr>
      <dsp:spPr>
        <a:xfrm>
          <a:off x="359645" y="3916415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-3302775"/>
                <a:satOff val="3252"/>
                <a:lumOff val="7321"/>
                <a:alphaOff val="0"/>
                <a:tint val="96000"/>
                <a:lumMod val="102000"/>
              </a:schemeClr>
            </a:gs>
            <a:gs pos="100000">
              <a:schemeClr val="accent5">
                <a:hueOff val="-3302775"/>
                <a:satOff val="3252"/>
                <a:lumOff val="7321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Send test scores through testing agencies</a:t>
          </a:r>
          <a:endParaRPr lang="en-US" sz="1200" kern="1200">
            <a:latin typeface="Calibri"/>
            <a:ea typeface="Calibri"/>
            <a:cs typeface="Calibri"/>
          </a:endParaRPr>
        </a:p>
      </dsp:txBody>
      <dsp:txXfrm>
        <a:off x="359645" y="3916415"/>
        <a:ext cx="2357387" cy="1414432"/>
      </dsp:txXfrm>
    </dsp:sp>
    <dsp:sp modelId="{0D8304D4-AC21-4A54-8BE5-0E188F1EFCE1}">
      <dsp:nvSpPr>
        <dsp:cNvPr id="0" name=""/>
        <dsp:cNvSpPr/>
      </dsp:nvSpPr>
      <dsp:spPr>
        <a:xfrm>
          <a:off x="3259232" y="3916415"/>
          <a:ext cx="2357387" cy="1414432"/>
        </a:xfrm>
        <a:prstGeom prst="rect">
          <a:avLst/>
        </a:prstGeom>
        <a:gradFill rotWithShape="0">
          <a:gsLst>
            <a:gs pos="0">
              <a:schemeClr val="accent5">
                <a:hueOff val="-3715622"/>
                <a:satOff val="3658"/>
                <a:lumOff val="8236"/>
                <a:alphaOff val="0"/>
                <a:tint val="96000"/>
                <a:lumMod val="102000"/>
              </a:schemeClr>
            </a:gs>
            <a:gs pos="100000">
              <a:schemeClr val="accent5">
                <a:hueOff val="-3715622"/>
                <a:satOff val="3658"/>
                <a:lumOff val="823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514" tIns="121252" rIns="115514" bIns="1212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>
              <a:latin typeface="Calibri"/>
              <a:ea typeface="Calibri"/>
              <a:cs typeface="Calibri"/>
            </a:rPr>
            <a:t>Make a college decision and secure your spot by paying your deposit</a:t>
          </a:r>
          <a:endParaRPr lang="en-US" sz="1200" kern="1200">
            <a:latin typeface="Calibri"/>
            <a:ea typeface="Calibri"/>
            <a:cs typeface="Calibri"/>
          </a:endParaRPr>
        </a:p>
      </dsp:txBody>
      <dsp:txXfrm>
        <a:off x="3259232" y="3916415"/>
        <a:ext cx="2357387" cy="1414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A6DFC-F453-4474-968F-E59CB4CDCB7D}">
      <dsp:nvSpPr>
        <dsp:cNvPr id="0" name=""/>
        <dsp:cNvSpPr/>
      </dsp:nvSpPr>
      <dsp:spPr>
        <a:xfrm>
          <a:off x="0" y="193771"/>
          <a:ext cx="92710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" panose="020F0502020204030204" pitchFamily="34" charset="0"/>
              <a:cs typeface="Calibri" panose="020F0502020204030204" pitchFamily="34" charset="0"/>
            </a:rPr>
            <a:t>IB Padlet:  </a:t>
          </a:r>
          <a:r>
            <a:rPr lang="en-US" sz="2800" kern="120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https://padlet.com/shepherda5/t90ztc16h0jqe5fq</a:t>
          </a:r>
          <a:endParaRPr lang="en-US" sz="2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784" y="226555"/>
        <a:ext cx="9205432" cy="606012"/>
      </dsp:txXfrm>
    </dsp:sp>
    <dsp:sp modelId="{CF755176-90A8-4D5A-8754-3FC0E7BF66D7}">
      <dsp:nvSpPr>
        <dsp:cNvPr id="0" name=""/>
        <dsp:cNvSpPr/>
      </dsp:nvSpPr>
      <dsp:spPr>
        <a:xfrm>
          <a:off x="0" y="945991"/>
          <a:ext cx="92710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" panose="020F0502020204030204" pitchFamily="34" charset="0"/>
              <a:cs typeface="Calibri" panose="020F0502020204030204" pitchFamily="34" charset="0"/>
            </a:rPr>
            <a:t>College days</a:t>
          </a:r>
        </a:p>
      </dsp:txBody>
      <dsp:txXfrm>
        <a:off x="32784" y="978775"/>
        <a:ext cx="9205432" cy="606012"/>
      </dsp:txXfrm>
    </dsp:sp>
    <dsp:sp modelId="{293FBB33-81B7-48EE-8AAE-8F8B2B6B53AE}">
      <dsp:nvSpPr>
        <dsp:cNvPr id="0" name=""/>
        <dsp:cNvSpPr/>
      </dsp:nvSpPr>
      <dsp:spPr>
        <a:xfrm>
          <a:off x="0" y="1698211"/>
          <a:ext cx="92710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" panose="020F0502020204030204" pitchFamily="34" charset="0"/>
              <a:cs typeface="Calibri" panose="020F0502020204030204" pitchFamily="34" charset="0"/>
            </a:rPr>
            <a:t>College lists</a:t>
          </a:r>
        </a:p>
      </dsp:txBody>
      <dsp:txXfrm>
        <a:off x="32784" y="1730995"/>
        <a:ext cx="9205432" cy="606012"/>
      </dsp:txXfrm>
    </dsp:sp>
    <dsp:sp modelId="{E5542CCF-4A7C-423C-BFE6-774BF1ADBE46}">
      <dsp:nvSpPr>
        <dsp:cNvPr id="0" name=""/>
        <dsp:cNvSpPr/>
      </dsp:nvSpPr>
      <dsp:spPr>
        <a:xfrm>
          <a:off x="0" y="2450431"/>
          <a:ext cx="92710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" panose="020F0502020204030204" pitchFamily="34" charset="0"/>
              <a:cs typeface="Calibri" panose="020F0502020204030204" pitchFamily="34" charset="0"/>
            </a:rPr>
            <a:t>Remind</a:t>
          </a:r>
        </a:p>
      </dsp:txBody>
      <dsp:txXfrm>
        <a:off x="32784" y="2483215"/>
        <a:ext cx="9205432" cy="606012"/>
      </dsp:txXfrm>
    </dsp:sp>
    <dsp:sp modelId="{E191210A-2BDC-40B5-98E6-C5398CC6F78D}">
      <dsp:nvSpPr>
        <dsp:cNvPr id="0" name=""/>
        <dsp:cNvSpPr/>
      </dsp:nvSpPr>
      <dsp:spPr>
        <a:xfrm>
          <a:off x="0" y="3202651"/>
          <a:ext cx="92710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" panose="020F0502020204030204" pitchFamily="34" charset="0"/>
              <a:cs typeface="Calibri" panose="020F0502020204030204" pitchFamily="34" charset="0"/>
            </a:rPr>
            <a:t>Emails</a:t>
          </a:r>
        </a:p>
      </dsp:txBody>
      <dsp:txXfrm>
        <a:off x="32784" y="3235435"/>
        <a:ext cx="9205432" cy="606012"/>
      </dsp:txXfrm>
    </dsp:sp>
    <dsp:sp modelId="{29E3629E-2654-4F74-B079-9744ECC31BE8}">
      <dsp:nvSpPr>
        <dsp:cNvPr id="0" name=""/>
        <dsp:cNvSpPr/>
      </dsp:nvSpPr>
      <dsp:spPr>
        <a:xfrm>
          <a:off x="0" y="3954871"/>
          <a:ext cx="92710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" panose="020F0502020204030204" pitchFamily="34" charset="0"/>
              <a:cs typeface="Calibri" panose="020F0502020204030204" pitchFamily="34" charset="0"/>
            </a:rPr>
            <a:t>Website, usernames, passwords</a:t>
          </a:r>
        </a:p>
      </dsp:txBody>
      <dsp:txXfrm>
        <a:off x="32784" y="3987655"/>
        <a:ext cx="9205432" cy="606012"/>
      </dsp:txXfrm>
    </dsp:sp>
    <dsp:sp modelId="{7FCAF870-9A2A-4F04-A131-287D95D84263}">
      <dsp:nvSpPr>
        <dsp:cNvPr id="0" name=""/>
        <dsp:cNvSpPr/>
      </dsp:nvSpPr>
      <dsp:spPr>
        <a:xfrm>
          <a:off x="0" y="4707091"/>
          <a:ext cx="92710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" panose="020F0502020204030204" pitchFamily="34" charset="0"/>
              <a:cs typeface="Calibri" panose="020F0502020204030204" pitchFamily="34" charset="0"/>
            </a:rPr>
            <a:t>College Visits at PHU</a:t>
          </a:r>
        </a:p>
      </dsp:txBody>
      <dsp:txXfrm>
        <a:off x="32784" y="4739875"/>
        <a:ext cx="9205432" cy="606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97517-EA24-4251-AE22-715FFB3C072B}">
      <dsp:nvSpPr>
        <dsp:cNvPr id="0" name=""/>
        <dsp:cNvSpPr/>
      </dsp:nvSpPr>
      <dsp:spPr>
        <a:xfrm>
          <a:off x="3439" y="1370159"/>
          <a:ext cx="2365080" cy="23650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IB Diploma</a:t>
          </a:r>
        </a:p>
      </dsp:txBody>
      <dsp:txXfrm>
        <a:off x="349797" y="1716517"/>
        <a:ext cx="1672364" cy="1672364"/>
      </dsp:txXfrm>
    </dsp:sp>
    <dsp:sp modelId="{9144A258-3F8D-4EEE-B7BF-FD9DDBFC3C4C}">
      <dsp:nvSpPr>
        <dsp:cNvPr id="0" name=""/>
        <dsp:cNvSpPr/>
      </dsp:nvSpPr>
      <dsp:spPr>
        <a:xfrm>
          <a:off x="2560564" y="1866826"/>
          <a:ext cx="1371746" cy="1371746"/>
        </a:xfrm>
        <a:prstGeom prst="mathEqual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742389" y="2149406"/>
        <a:ext cx="1008096" cy="806586"/>
      </dsp:txXfrm>
    </dsp:sp>
    <dsp:sp modelId="{3CDF7F52-5FD9-49F3-B5F9-CD59A165946E}">
      <dsp:nvSpPr>
        <dsp:cNvPr id="0" name=""/>
        <dsp:cNvSpPr/>
      </dsp:nvSpPr>
      <dsp:spPr>
        <a:xfrm>
          <a:off x="4124355" y="1370159"/>
          <a:ext cx="2365080" cy="23650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Bright Futures Academic Scholarship</a:t>
          </a:r>
        </a:p>
      </dsp:txBody>
      <dsp:txXfrm>
        <a:off x="4470713" y="1716517"/>
        <a:ext cx="1672364" cy="16723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D0D89-B494-46BC-8AE4-86B7BFF6DA08}">
      <dsp:nvSpPr>
        <dsp:cNvPr id="0" name=""/>
        <dsp:cNvSpPr/>
      </dsp:nvSpPr>
      <dsp:spPr>
        <a:xfrm>
          <a:off x="0" y="641"/>
          <a:ext cx="8261267" cy="1501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1A884-0B97-4C69-A3E0-6F062AAED17A}">
      <dsp:nvSpPr>
        <dsp:cNvPr id="0" name=""/>
        <dsp:cNvSpPr/>
      </dsp:nvSpPr>
      <dsp:spPr>
        <a:xfrm>
          <a:off x="454313" y="338560"/>
          <a:ext cx="826023" cy="826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69DD9-34DF-47DC-A847-7F877E0E8D2D}">
      <dsp:nvSpPr>
        <dsp:cNvPr id="0" name=""/>
        <dsp:cNvSpPr/>
      </dsp:nvSpPr>
      <dsp:spPr>
        <a:xfrm>
          <a:off x="1734650" y="641"/>
          <a:ext cx="3717570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Creativity-Activity-Service</a:t>
          </a:r>
          <a:r>
            <a:rPr lang="en-US" sz="2500" kern="1200"/>
            <a:t> </a:t>
          </a:r>
        </a:p>
      </dsp:txBody>
      <dsp:txXfrm>
        <a:off x="1734650" y="641"/>
        <a:ext cx="3717570" cy="1501861"/>
      </dsp:txXfrm>
    </dsp:sp>
    <dsp:sp modelId="{6015A5B6-1860-4E18-8C5A-54B701CCBCD8}">
      <dsp:nvSpPr>
        <dsp:cNvPr id="0" name=""/>
        <dsp:cNvSpPr/>
      </dsp:nvSpPr>
      <dsp:spPr>
        <a:xfrm>
          <a:off x="5452220" y="641"/>
          <a:ext cx="2809046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Students MUST update </a:t>
          </a:r>
          <a:r>
            <a:rPr lang="en-US" sz="1800" kern="1200" err="1"/>
            <a:t>Managebac</a:t>
          </a:r>
          <a:r>
            <a:rPr lang="en-US" sz="1800" kern="1200"/>
            <a:t> by the end of each month</a:t>
          </a:r>
        </a:p>
      </dsp:txBody>
      <dsp:txXfrm>
        <a:off x="5452220" y="641"/>
        <a:ext cx="2809046" cy="1501861"/>
      </dsp:txXfrm>
    </dsp:sp>
    <dsp:sp modelId="{1C83B363-5882-4328-BC6A-D054325B5EA0}">
      <dsp:nvSpPr>
        <dsp:cNvPr id="0" name=""/>
        <dsp:cNvSpPr/>
      </dsp:nvSpPr>
      <dsp:spPr>
        <a:xfrm>
          <a:off x="0" y="1877969"/>
          <a:ext cx="8261267" cy="1501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73BA7-903E-4D19-BEC4-A0BFD5570BAC}">
      <dsp:nvSpPr>
        <dsp:cNvPr id="0" name=""/>
        <dsp:cNvSpPr/>
      </dsp:nvSpPr>
      <dsp:spPr>
        <a:xfrm>
          <a:off x="454313" y="2215888"/>
          <a:ext cx="826023" cy="826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5C198-EA78-4ABB-B459-D8E7DC58EDAE}">
      <dsp:nvSpPr>
        <dsp:cNvPr id="0" name=""/>
        <dsp:cNvSpPr/>
      </dsp:nvSpPr>
      <dsp:spPr>
        <a:xfrm>
          <a:off x="1734650" y="1877969"/>
          <a:ext cx="6526616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Theory of Knowledge</a:t>
          </a:r>
          <a:endParaRPr lang="en-US" sz="2500" kern="1200"/>
        </a:p>
      </dsp:txBody>
      <dsp:txXfrm>
        <a:off x="1734650" y="1877969"/>
        <a:ext cx="6526616" cy="1501861"/>
      </dsp:txXfrm>
    </dsp:sp>
    <dsp:sp modelId="{029DB4B2-286F-4EC3-850B-F7DFCB7D0798}">
      <dsp:nvSpPr>
        <dsp:cNvPr id="0" name=""/>
        <dsp:cNvSpPr/>
      </dsp:nvSpPr>
      <dsp:spPr>
        <a:xfrm>
          <a:off x="0" y="3755296"/>
          <a:ext cx="8261267" cy="1501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332BD-C03C-471F-BCF8-67EAE0F83086}">
      <dsp:nvSpPr>
        <dsp:cNvPr id="0" name=""/>
        <dsp:cNvSpPr/>
      </dsp:nvSpPr>
      <dsp:spPr>
        <a:xfrm>
          <a:off x="454313" y="4093215"/>
          <a:ext cx="826023" cy="826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02C7-0971-42A7-B053-AC87342FE2EC}">
      <dsp:nvSpPr>
        <dsp:cNvPr id="0" name=""/>
        <dsp:cNvSpPr/>
      </dsp:nvSpPr>
      <dsp:spPr>
        <a:xfrm>
          <a:off x="1734650" y="3755296"/>
          <a:ext cx="6526616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Extended Essay  </a:t>
          </a:r>
          <a:endParaRPr lang="en-US" sz="2500" kern="1200"/>
        </a:p>
      </dsp:txBody>
      <dsp:txXfrm>
        <a:off x="1734650" y="3755296"/>
        <a:ext cx="6526616" cy="15018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0DA58-6B9D-43BA-B263-C6F398A080FC}">
      <dsp:nvSpPr>
        <dsp:cNvPr id="0" name=""/>
        <dsp:cNvSpPr/>
      </dsp:nvSpPr>
      <dsp:spPr>
        <a:xfrm>
          <a:off x="0" y="2300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28221-AC10-44D4-95C6-62F460BA30A8}">
      <dsp:nvSpPr>
        <dsp:cNvPr id="0" name=""/>
        <dsp:cNvSpPr/>
      </dsp:nvSpPr>
      <dsp:spPr>
        <a:xfrm>
          <a:off x="352743" y="264672"/>
          <a:ext cx="641351" cy="641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54F89-479B-47FD-A92E-BBCAFA227A54}">
      <dsp:nvSpPr>
        <dsp:cNvPr id="0" name=""/>
        <dsp:cNvSpPr/>
      </dsp:nvSpPr>
      <dsp:spPr>
        <a:xfrm>
          <a:off x="1346839" y="2300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 interdisciplinary course that examines the nature of knowledge and the human capacity for thought and understanding</a:t>
          </a:r>
        </a:p>
      </dsp:txBody>
      <dsp:txXfrm>
        <a:off x="1346839" y="2300"/>
        <a:ext cx="4931722" cy="1166094"/>
      </dsp:txXfrm>
    </dsp:sp>
    <dsp:sp modelId="{0ECF4444-ED27-4AC2-B189-F76634404BEB}">
      <dsp:nvSpPr>
        <dsp:cNvPr id="0" name=""/>
        <dsp:cNvSpPr/>
      </dsp:nvSpPr>
      <dsp:spPr>
        <a:xfrm>
          <a:off x="0" y="1459918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39D5A-46BA-4FCB-B10F-8045F1873F10}">
      <dsp:nvSpPr>
        <dsp:cNvPr id="0" name=""/>
        <dsp:cNvSpPr/>
      </dsp:nvSpPr>
      <dsp:spPr>
        <a:xfrm>
          <a:off x="352743" y="1722290"/>
          <a:ext cx="641351" cy="641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89618-3C34-43A8-A02A-1989B2D1B294}">
      <dsp:nvSpPr>
        <dsp:cNvPr id="0" name=""/>
        <dsp:cNvSpPr/>
      </dsp:nvSpPr>
      <dsp:spPr>
        <a:xfrm>
          <a:off x="1346839" y="1459918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Critical is questioning how one knows what one claims to know; how does one properly justify that which is believed true</a:t>
          </a:r>
        </a:p>
      </dsp:txBody>
      <dsp:txXfrm>
        <a:off x="1346839" y="1459918"/>
        <a:ext cx="4931722" cy="1166094"/>
      </dsp:txXfrm>
    </dsp:sp>
    <dsp:sp modelId="{900F1339-2189-46A7-AF1A-51E7A98FAAEA}">
      <dsp:nvSpPr>
        <dsp:cNvPr id="0" name=""/>
        <dsp:cNvSpPr/>
      </dsp:nvSpPr>
      <dsp:spPr>
        <a:xfrm>
          <a:off x="0" y="2917536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D4321-F45B-4148-918D-B6A288825EC0}">
      <dsp:nvSpPr>
        <dsp:cNvPr id="0" name=""/>
        <dsp:cNvSpPr/>
      </dsp:nvSpPr>
      <dsp:spPr>
        <a:xfrm>
          <a:off x="352743" y="3179908"/>
          <a:ext cx="641351" cy="641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180DA-606F-4F15-908A-3C2091CD7C14}">
      <dsp:nvSpPr>
        <dsp:cNvPr id="0" name=""/>
        <dsp:cNvSpPr/>
      </dsp:nvSpPr>
      <dsp:spPr>
        <a:xfrm>
          <a:off x="1346839" y="2917536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Students challenge their own held notions and underlying (unquestioned) assumptions</a:t>
          </a:r>
        </a:p>
      </dsp:txBody>
      <dsp:txXfrm>
        <a:off x="1346839" y="2917536"/>
        <a:ext cx="4931722" cy="1166094"/>
      </dsp:txXfrm>
    </dsp:sp>
    <dsp:sp modelId="{A9E7C2E5-49DD-457C-BEEA-315882D2E7DC}">
      <dsp:nvSpPr>
        <dsp:cNvPr id="0" name=""/>
        <dsp:cNvSpPr/>
      </dsp:nvSpPr>
      <dsp:spPr>
        <a:xfrm>
          <a:off x="0" y="4375154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17B1C-BF23-4724-B451-DA0CA88ABFD6}">
      <dsp:nvSpPr>
        <dsp:cNvPr id="0" name=""/>
        <dsp:cNvSpPr/>
      </dsp:nvSpPr>
      <dsp:spPr>
        <a:xfrm>
          <a:off x="352743" y="4637526"/>
          <a:ext cx="641351" cy="641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EF1C8-569D-415A-8154-31DD85C538D6}">
      <dsp:nvSpPr>
        <dsp:cNvPr id="0" name=""/>
        <dsp:cNvSpPr/>
      </dsp:nvSpPr>
      <dsp:spPr>
        <a:xfrm>
          <a:off x="1346839" y="4375154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Address knowledge issues (AOKs)</a:t>
          </a:r>
        </a:p>
      </dsp:txBody>
      <dsp:txXfrm>
        <a:off x="1346839" y="4375154"/>
        <a:ext cx="4931722" cy="11660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CF57-E211-4463-A7AC-2CB352FF6E13}">
      <dsp:nvSpPr>
        <dsp:cNvPr id="0" name=""/>
        <dsp:cNvSpPr/>
      </dsp:nvSpPr>
      <dsp:spPr>
        <a:xfrm>
          <a:off x="0" y="0"/>
          <a:ext cx="9140666" cy="11301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TOK Exhibition – assesses the ability of the student to show how TOK manifests in the world around us.</a:t>
          </a:r>
        </a:p>
      </dsp:txBody>
      <dsp:txXfrm>
        <a:off x="33101" y="33101"/>
        <a:ext cx="7921155" cy="1063939"/>
      </dsp:txXfrm>
    </dsp:sp>
    <dsp:sp modelId="{FF29E8CF-6CB3-4710-82FE-6B09286D6DC9}">
      <dsp:nvSpPr>
        <dsp:cNvPr id="0" name=""/>
        <dsp:cNvSpPr/>
      </dsp:nvSpPr>
      <dsp:spPr>
        <a:xfrm>
          <a:off x="806529" y="1318497"/>
          <a:ext cx="9140666" cy="1130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TOK Essay –</a:t>
          </a:r>
          <a:r>
            <a:rPr lang="en-US" sz="2300" kern="1200">
              <a:latin typeface="Calibri Light" panose="020F0302020204030204"/>
            </a:rPr>
            <a:t> </a:t>
          </a:r>
          <a:r>
            <a:rPr lang="en-US" sz="2300" kern="1200"/>
            <a:t> students explore TOK in one of the six given titles.</a:t>
          </a:r>
        </a:p>
      </dsp:txBody>
      <dsp:txXfrm>
        <a:off x="839630" y="1351598"/>
        <a:ext cx="7533343" cy="1063939"/>
      </dsp:txXfrm>
    </dsp:sp>
    <dsp:sp modelId="{57424E33-85C0-4B7E-9416-55182A238CA1}">
      <dsp:nvSpPr>
        <dsp:cNvPr id="0" name=""/>
        <dsp:cNvSpPr/>
      </dsp:nvSpPr>
      <dsp:spPr>
        <a:xfrm>
          <a:off x="1613058" y="2636995"/>
          <a:ext cx="9140666" cy="11301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TOK assessments are neither an essay nor a report on a topic. Students must deeply examine the “Knowledge Questions.”</a:t>
          </a:r>
          <a:endParaRPr lang="en-US" sz="2300" kern="1200"/>
        </a:p>
      </dsp:txBody>
      <dsp:txXfrm>
        <a:off x="1646159" y="2670096"/>
        <a:ext cx="7533343" cy="1063939"/>
      </dsp:txXfrm>
    </dsp:sp>
    <dsp:sp modelId="{CF755BA2-C2C5-4B13-B7FB-9053EC58DB49}">
      <dsp:nvSpPr>
        <dsp:cNvPr id="0" name=""/>
        <dsp:cNvSpPr/>
      </dsp:nvSpPr>
      <dsp:spPr>
        <a:xfrm>
          <a:off x="8406074" y="857023"/>
          <a:ext cx="734591" cy="734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571357" y="857023"/>
        <a:ext cx="404025" cy="552780"/>
      </dsp:txXfrm>
    </dsp:sp>
    <dsp:sp modelId="{199C5464-FF27-4A9A-8FE0-9873F8C827DB}">
      <dsp:nvSpPr>
        <dsp:cNvPr id="0" name=""/>
        <dsp:cNvSpPr/>
      </dsp:nvSpPr>
      <dsp:spPr>
        <a:xfrm>
          <a:off x="9212603" y="2167987"/>
          <a:ext cx="734591" cy="734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377886" y="2167987"/>
        <a:ext cx="404025" cy="5527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1D6E8-C236-480E-B37B-438B77122A44}">
      <dsp:nvSpPr>
        <dsp:cNvPr id="0" name=""/>
        <dsp:cNvSpPr/>
      </dsp:nvSpPr>
      <dsp:spPr>
        <a:xfrm>
          <a:off x="3170" y="232216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Creativity-Activity-Service</a:t>
          </a:r>
        </a:p>
      </dsp:txBody>
      <dsp:txXfrm>
        <a:off x="3170" y="232216"/>
        <a:ext cx="2514897" cy="1508938"/>
      </dsp:txXfrm>
    </dsp:sp>
    <dsp:sp modelId="{A9016C0F-CA25-4DBF-97A5-8E157B5EE1F9}">
      <dsp:nvSpPr>
        <dsp:cNvPr id="0" name=""/>
        <dsp:cNvSpPr/>
      </dsp:nvSpPr>
      <dsp:spPr>
        <a:xfrm>
          <a:off x="2769557" y="232216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Divided among the three areas</a:t>
          </a:r>
        </a:p>
      </dsp:txBody>
      <dsp:txXfrm>
        <a:off x="2769557" y="232216"/>
        <a:ext cx="2514897" cy="1508938"/>
      </dsp:txXfrm>
    </dsp:sp>
    <dsp:sp modelId="{2E1DD9C0-AAEB-44DD-8E07-B65D53C03A42}">
      <dsp:nvSpPr>
        <dsp:cNvPr id="0" name=""/>
        <dsp:cNvSpPr/>
      </dsp:nvSpPr>
      <dsp:spPr>
        <a:xfrm>
          <a:off x="5535944" y="232216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Planned (approved)</a:t>
          </a:r>
        </a:p>
      </dsp:txBody>
      <dsp:txXfrm>
        <a:off x="5535944" y="232216"/>
        <a:ext cx="2514897" cy="1508938"/>
      </dsp:txXfrm>
    </dsp:sp>
    <dsp:sp modelId="{359301B9-418B-4EA5-9114-2AC7329B6CCC}">
      <dsp:nvSpPr>
        <dsp:cNvPr id="0" name=""/>
        <dsp:cNvSpPr/>
      </dsp:nvSpPr>
      <dsp:spPr>
        <a:xfrm>
          <a:off x="8302332" y="232216"/>
          <a:ext cx="2514897" cy="15089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Activities carried out continuously over time</a:t>
          </a:r>
        </a:p>
      </dsp:txBody>
      <dsp:txXfrm>
        <a:off x="8302332" y="232216"/>
        <a:ext cx="2514897" cy="1508938"/>
      </dsp:txXfrm>
    </dsp:sp>
    <dsp:sp modelId="{11C879B1-6E8B-4A90-9D9C-C14FA3AB9284}">
      <dsp:nvSpPr>
        <dsp:cNvPr id="0" name=""/>
        <dsp:cNvSpPr/>
      </dsp:nvSpPr>
      <dsp:spPr>
        <a:xfrm>
          <a:off x="3170" y="1992644"/>
          <a:ext cx="2514897" cy="15089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Documented; evidenced</a:t>
          </a:r>
        </a:p>
      </dsp:txBody>
      <dsp:txXfrm>
        <a:off x="3170" y="1992644"/>
        <a:ext cx="2514897" cy="1508938"/>
      </dsp:txXfrm>
    </dsp:sp>
    <dsp:sp modelId="{61328759-4E7F-410B-B3EA-5BA152D78B73}">
      <dsp:nvSpPr>
        <dsp:cNvPr id="0" name=""/>
        <dsp:cNvSpPr/>
      </dsp:nvSpPr>
      <dsp:spPr>
        <a:xfrm>
          <a:off x="2769557" y="1992644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Signed off by an objective adult supervisor</a:t>
          </a:r>
        </a:p>
      </dsp:txBody>
      <dsp:txXfrm>
        <a:off x="2769557" y="1992644"/>
        <a:ext cx="2514897" cy="1508938"/>
      </dsp:txXfrm>
    </dsp:sp>
    <dsp:sp modelId="{92B8981B-DF92-4C2F-9127-89549CCFBE75}">
      <dsp:nvSpPr>
        <dsp:cNvPr id="0" name=""/>
        <dsp:cNvSpPr/>
      </dsp:nvSpPr>
      <dsp:spPr>
        <a:xfrm>
          <a:off x="5535944" y="1992644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Required interviews and reflection</a:t>
          </a:r>
        </a:p>
      </dsp:txBody>
      <dsp:txXfrm>
        <a:off x="5535944" y="1992644"/>
        <a:ext cx="2514897" cy="1508938"/>
      </dsp:txXfrm>
    </dsp:sp>
    <dsp:sp modelId="{97755780-81C6-48BB-B2AC-FCF6C1BEE491}">
      <dsp:nvSpPr>
        <dsp:cNvPr id="0" name=""/>
        <dsp:cNvSpPr/>
      </dsp:nvSpPr>
      <dsp:spPr>
        <a:xfrm>
          <a:off x="8302332" y="1992644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Final review by IB CAS Coordinator</a:t>
          </a:r>
        </a:p>
      </dsp:txBody>
      <dsp:txXfrm>
        <a:off x="8302332" y="1992644"/>
        <a:ext cx="2514897" cy="15089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CBC6-9BFC-477D-97DD-C8805E3217D7}">
      <dsp:nvSpPr>
        <dsp:cNvPr id="0" name=""/>
        <dsp:cNvSpPr/>
      </dsp:nvSpPr>
      <dsp:spPr>
        <a:xfrm>
          <a:off x="905458" y="616726"/>
          <a:ext cx="1098929" cy="1098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94AF1-57F0-4287-97A6-B99E8F5F622B}">
      <dsp:nvSpPr>
        <dsp:cNvPr id="0" name=""/>
        <dsp:cNvSpPr/>
      </dsp:nvSpPr>
      <dsp:spPr>
        <a:xfrm>
          <a:off x="233890" y="2089416"/>
          <a:ext cx="24420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RESEARCH</a:t>
          </a:r>
        </a:p>
      </dsp:txBody>
      <dsp:txXfrm>
        <a:off x="233890" y="2089416"/>
        <a:ext cx="2442065" cy="720000"/>
      </dsp:txXfrm>
    </dsp:sp>
    <dsp:sp modelId="{EEBC235D-AC78-4BC3-AAFC-8546EDF578AC}">
      <dsp:nvSpPr>
        <dsp:cNvPr id="0" name=""/>
        <dsp:cNvSpPr/>
      </dsp:nvSpPr>
      <dsp:spPr>
        <a:xfrm>
          <a:off x="3774885" y="616726"/>
          <a:ext cx="1098929" cy="1098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EB073-8696-4B7B-BB0C-B116DD4D197B}">
      <dsp:nvSpPr>
        <dsp:cNvPr id="0" name=""/>
        <dsp:cNvSpPr/>
      </dsp:nvSpPr>
      <dsp:spPr>
        <a:xfrm>
          <a:off x="3103317" y="2089416"/>
          <a:ext cx="24420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INVESTIGATION</a:t>
          </a:r>
        </a:p>
      </dsp:txBody>
      <dsp:txXfrm>
        <a:off x="3103317" y="2089416"/>
        <a:ext cx="2442065" cy="720000"/>
      </dsp:txXfrm>
    </dsp:sp>
    <dsp:sp modelId="{DDDFE2D0-AA71-4C57-81FF-BF0A64B6EC71}">
      <dsp:nvSpPr>
        <dsp:cNvPr id="0" name=""/>
        <dsp:cNvSpPr/>
      </dsp:nvSpPr>
      <dsp:spPr>
        <a:xfrm>
          <a:off x="6644312" y="616726"/>
          <a:ext cx="1098929" cy="1098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B3416-1FBB-4FF5-A2DA-DE1F52913A5A}">
      <dsp:nvSpPr>
        <dsp:cNvPr id="0" name=""/>
        <dsp:cNvSpPr/>
      </dsp:nvSpPr>
      <dsp:spPr>
        <a:xfrm>
          <a:off x="5972744" y="2089416"/>
          <a:ext cx="24420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ACADEMIC INQUIRY</a:t>
          </a:r>
        </a:p>
      </dsp:txBody>
      <dsp:txXfrm>
        <a:off x="5972744" y="2089416"/>
        <a:ext cx="2442065" cy="720000"/>
      </dsp:txXfrm>
    </dsp:sp>
    <dsp:sp modelId="{29B395AD-A03D-4510-BCFD-17E564985872}">
      <dsp:nvSpPr>
        <dsp:cNvPr id="0" name=""/>
        <dsp:cNvSpPr/>
      </dsp:nvSpPr>
      <dsp:spPr>
        <a:xfrm>
          <a:off x="905458" y="3419933"/>
          <a:ext cx="1098929" cy="10989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78312-368D-49AD-9CEA-ED90E2AF2221}">
      <dsp:nvSpPr>
        <dsp:cNvPr id="0" name=""/>
        <dsp:cNvSpPr/>
      </dsp:nvSpPr>
      <dsp:spPr>
        <a:xfrm>
          <a:off x="233890" y="4892623"/>
          <a:ext cx="24420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Reasoned examination of an intellectual nature in which established sources of academic merit are assessed and applied in the creation of authentic writing</a:t>
          </a:r>
        </a:p>
      </dsp:txBody>
      <dsp:txXfrm>
        <a:off x="233890" y="4892623"/>
        <a:ext cx="2442065" cy="720000"/>
      </dsp:txXfrm>
    </dsp:sp>
    <dsp:sp modelId="{8A28E39C-4DFF-46D9-B217-94FC8834743C}">
      <dsp:nvSpPr>
        <dsp:cNvPr id="0" name=""/>
        <dsp:cNvSpPr/>
      </dsp:nvSpPr>
      <dsp:spPr>
        <a:xfrm>
          <a:off x="3774885" y="3419933"/>
          <a:ext cx="1098929" cy="10989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86DD5-75A3-42BC-8809-7DFCA3711251}">
      <dsp:nvSpPr>
        <dsp:cNvPr id="0" name=""/>
        <dsp:cNvSpPr/>
      </dsp:nvSpPr>
      <dsp:spPr>
        <a:xfrm>
          <a:off x="3103317" y="4892623"/>
          <a:ext cx="24420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Students have turned in their draft and should have arranged an appointment to receive feedback from their advisor</a:t>
          </a:r>
        </a:p>
      </dsp:txBody>
      <dsp:txXfrm>
        <a:off x="3103317" y="4892623"/>
        <a:ext cx="2442065" cy="720000"/>
      </dsp:txXfrm>
    </dsp:sp>
    <dsp:sp modelId="{02566337-014B-436A-A57C-F0B2DA9D8300}">
      <dsp:nvSpPr>
        <dsp:cNvPr id="0" name=""/>
        <dsp:cNvSpPr/>
      </dsp:nvSpPr>
      <dsp:spPr>
        <a:xfrm>
          <a:off x="6644312" y="3419933"/>
          <a:ext cx="1098929" cy="109892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24EB4-1F63-413C-A38A-94D56F432761}">
      <dsp:nvSpPr>
        <dsp:cNvPr id="0" name=""/>
        <dsp:cNvSpPr/>
      </dsp:nvSpPr>
      <dsp:spPr>
        <a:xfrm>
          <a:off x="5972744" y="4892623"/>
          <a:ext cx="24420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Once they’ve received feedback, revised and submitted final, they must meet with their advisor one last time for their Viva Voce</a:t>
          </a:r>
        </a:p>
      </dsp:txBody>
      <dsp:txXfrm>
        <a:off x="5972744" y="4892623"/>
        <a:ext cx="2442065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F3E44-70B6-4FED-B172-DEF80DF4F0D1}">
      <dsp:nvSpPr>
        <dsp:cNvPr id="0" name=""/>
        <dsp:cNvSpPr/>
      </dsp:nvSpPr>
      <dsp:spPr>
        <a:xfrm>
          <a:off x="6576679" y="1371582"/>
          <a:ext cx="2639598" cy="628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34"/>
              </a:lnTo>
              <a:lnTo>
                <a:pt x="2639598" y="428034"/>
              </a:lnTo>
              <a:lnTo>
                <a:pt x="2639598" y="6281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E4122-0857-403C-9337-BB124E8B71D2}">
      <dsp:nvSpPr>
        <dsp:cNvPr id="0" name=""/>
        <dsp:cNvSpPr/>
      </dsp:nvSpPr>
      <dsp:spPr>
        <a:xfrm>
          <a:off x="6530959" y="1371582"/>
          <a:ext cx="91440" cy="628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1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01440-B651-4FDE-90F7-751FC61F1826}">
      <dsp:nvSpPr>
        <dsp:cNvPr id="0" name=""/>
        <dsp:cNvSpPr/>
      </dsp:nvSpPr>
      <dsp:spPr>
        <a:xfrm>
          <a:off x="3937081" y="1371582"/>
          <a:ext cx="2639598" cy="628104"/>
        </a:xfrm>
        <a:custGeom>
          <a:avLst/>
          <a:gdLst/>
          <a:ahLst/>
          <a:cxnLst/>
          <a:rect l="0" t="0" r="0" b="0"/>
          <a:pathLst>
            <a:path>
              <a:moveTo>
                <a:pt x="2639598" y="0"/>
              </a:moveTo>
              <a:lnTo>
                <a:pt x="2639598" y="428034"/>
              </a:lnTo>
              <a:lnTo>
                <a:pt x="0" y="428034"/>
              </a:lnTo>
              <a:lnTo>
                <a:pt x="0" y="6281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91F7C-5A8D-4DED-9791-9538C4EA59BB}">
      <dsp:nvSpPr>
        <dsp:cNvPr id="0" name=""/>
        <dsp:cNvSpPr/>
      </dsp:nvSpPr>
      <dsp:spPr>
        <a:xfrm>
          <a:off x="217647" y="190"/>
          <a:ext cx="2159671" cy="1371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0630D-B529-4C85-B76C-49CB2E54D624}">
      <dsp:nvSpPr>
        <dsp:cNvPr id="0" name=""/>
        <dsp:cNvSpPr/>
      </dsp:nvSpPr>
      <dsp:spPr>
        <a:xfrm>
          <a:off x="457610" y="228156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View yourself as a college student</a:t>
          </a:r>
        </a:p>
      </dsp:txBody>
      <dsp:txXfrm>
        <a:off x="497777" y="268323"/>
        <a:ext cx="2079337" cy="1291057"/>
      </dsp:txXfrm>
    </dsp:sp>
    <dsp:sp modelId="{73D7A267-5C5E-4463-99BD-BCEBECD71CA7}">
      <dsp:nvSpPr>
        <dsp:cNvPr id="0" name=""/>
        <dsp:cNvSpPr/>
      </dsp:nvSpPr>
      <dsp:spPr>
        <a:xfrm>
          <a:off x="2857245" y="190"/>
          <a:ext cx="2159671" cy="1371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1CB79-AA20-48FE-95BF-F70863924299}">
      <dsp:nvSpPr>
        <dsp:cNvPr id="0" name=""/>
        <dsp:cNvSpPr/>
      </dsp:nvSpPr>
      <dsp:spPr>
        <a:xfrm>
          <a:off x="3097209" y="228156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Bring your best game every day</a:t>
          </a:r>
        </a:p>
      </dsp:txBody>
      <dsp:txXfrm>
        <a:off x="3137376" y="268323"/>
        <a:ext cx="2079337" cy="1291057"/>
      </dsp:txXfrm>
    </dsp:sp>
    <dsp:sp modelId="{9360FF20-31FD-40D2-AB66-6040C9DA07CC}">
      <dsp:nvSpPr>
        <dsp:cNvPr id="0" name=""/>
        <dsp:cNvSpPr/>
      </dsp:nvSpPr>
      <dsp:spPr>
        <a:xfrm>
          <a:off x="5496844" y="190"/>
          <a:ext cx="2159671" cy="1371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B5A52-DDED-47A4-874C-5D378DE02703}">
      <dsp:nvSpPr>
        <dsp:cNvPr id="0" name=""/>
        <dsp:cNvSpPr/>
      </dsp:nvSpPr>
      <dsp:spPr>
        <a:xfrm>
          <a:off x="5736807" y="228156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Approaches to Teaching and Learning</a:t>
          </a:r>
        </a:p>
      </dsp:txBody>
      <dsp:txXfrm>
        <a:off x="5776974" y="268323"/>
        <a:ext cx="2079337" cy="1291057"/>
      </dsp:txXfrm>
    </dsp:sp>
    <dsp:sp modelId="{C489B7F2-9359-4B8F-8DE7-9183663D103D}">
      <dsp:nvSpPr>
        <dsp:cNvPr id="0" name=""/>
        <dsp:cNvSpPr/>
      </dsp:nvSpPr>
      <dsp:spPr>
        <a:xfrm>
          <a:off x="2857245" y="1999686"/>
          <a:ext cx="2159671" cy="13713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80E14-A7AA-4177-B695-84FAB9DFF2F9}">
      <dsp:nvSpPr>
        <dsp:cNvPr id="0" name=""/>
        <dsp:cNvSpPr/>
      </dsp:nvSpPr>
      <dsp:spPr>
        <a:xfrm>
          <a:off x="3097209" y="2227651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Theoretical understanding to analyze and evaluate</a:t>
          </a:r>
        </a:p>
      </dsp:txBody>
      <dsp:txXfrm>
        <a:off x="3137376" y="2267818"/>
        <a:ext cx="2079337" cy="1291057"/>
      </dsp:txXfrm>
    </dsp:sp>
    <dsp:sp modelId="{CE70D12B-2CD5-4300-BA20-6AF279106246}">
      <dsp:nvSpPr>
        <dsp:cNvPr id="0" name=""/>
        <dsp:cNvSpPr/>
      </dsp:nvSpPr>
      <dsp:spPr>
        <a:xfrm>
          <a:off x="5496844" y="1999686"/>
          <a:ext cx="2159671" cy="13713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C93B4-B5AB-4177-B5BA-CAA47F91C5BB}">
      <dsp:nvSpPr>
        <dsp:cNvPr id="0" name=""/>
        <dsp:cNvSpPr/>
      </dsp:nvSpPr>
      <dsp:spPr>
        <a:xfrm>
          <a:off x="5736807" y="2227651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Deep knowledge to put forth and debate assertions</a:t>
          </a:r>
        </a:p>
      </dsp:txBody>
      <dsp:txXfrm>
        <a:off x="5776974" y="2267818"/>
        <a:ext cx="2079337" cy="1291057"/>
      </dsp:txXfrm>
    </dsp:sp>
    <dsp:sp modelId="{A6BCCC8F-E8C6-4645-8338-88EE9603C313}">
      <dsp:nvSpPr>
        <dsp:cNvPr id="0" name=""/>
        <dsp:cNvSpPr/>
      </dsp:nvSpPr>
      <dsp:spPr>
        <a:xfrm>
          <a:off x="8136442" y="1999686"/>
          <a:ext cx="2159671" cy="13713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DAAC6-8BD0-4993-9F73-C77E25C85D4D}">
      <dsp:nvSpPr>
        <dsp:cNvPr id="0" name=""/>
        <dsp:cNvSpPr/>
      </dsp:nvSpPr>
      <dsp:spPr>
        <a:xfrm>
          <a:off x="8376406" y="2227651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Explain richly from divergent viewpoints</a:t>
          </a:r>
        </a:p>
      </dsp:txBody>
      <dsp:txXfrm>
        <a:off x="8416573" y="2267818"/>
        <a:ext cx="2079337" cy="12910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19A25-61C7-407A-B6C9-38F11651661D}">
      <dsp:nvSpPr>
        <dsp:cNvPr id="0" name=""/>
        <dsp:cNvSpPr/>
      </dsp:nvSpPr>
      <dsp:spPr>
        <a:xfrm>
          <a:off x="0" y="676"/>
          <a:ext cx="6278562" cy="158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07B2B-227D-4D92-B81D-5733ABFDCB24}">
      <dsp:nvSpPr>
        <dsp:cNvPr id="0" name=""/>
        <dsp:cNvSpPr/>
      </dsp:nvSpPr>
      <dsp:spPr>
        <a:xfrm>
          <a:off x="479004" y="356960"/>
          <a:ext cx="870916" cy="870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B487A-6DF0-4171-872A-8388B5710B22}">
      <dsp:nvSpPr>
        <dsp:cNvPr id="0" name=""/>
        <dsp:cNvSpPr/>
      </dsp:nvSpPr>
      <dsp:spPr>
        <a:xfrm>
          <a:off x="1828924" y="676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Study for depth of understanding and connections among concepts that may not immediately appear related</a:t>
          </a:r>
        </a:p>
      </dsp:txBody>
      <dsp:txXfrm>
        <a:off x="1828924" y="676"/>
        <a:ext cx="4449637" cy="1583484"/>
      </dsp:txXfrm>
    </dsp:sp>
    <dsp:sp modelId="{5486A9FC-D8FC-4D47-BE53-666977DB94CD}">
      <dsp:nvSpPr>
        <dsp:cNvPr id="0" name=""/>
        <dsp:cNvSpPr/>
      </dsp:nvSpPr>
      <dsp:spPr>
        <a:xfrm>
          <a:off x="0" y="1980032"/>
          <a:ext cx="6278562" cy="158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02074-E6B2-4ECC-BE0A-D0305BFA669E}">
      <dsp:nvSpPr>
        <dsp:cNvPr id="0" name=""/>
        <dsp:cNvSpPr/>
      </dsp:nvSpPr>
      <dsp:spPr>
        <a:xfrm>
          <a:off x="479004" y="2336316"/>
          <a:ext cx="870916" cy="870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973B-B6A6-45A1-B7EC-AB1BE5ACB180}">
      <dsp:nvSpPr>
        <dsp:cNvPr id="0" name=""/>
        <dsp:cNvSpPr/>
      </dsp:nvSpPr>
      <dsp:spPr>
        <a:xfrm>
          <a:off x="1828924" y="1980032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Each course is vital – You cannot sacrifice one for another</a:t>
          </a:r>
        </a:p>
      </dsp:txBody>
      <dsp:txXfrm>
        <a:off x="1828924" y="1980032"/>
        <a:ext cx="4449637" cy="1583484"/>
      </dsp:txXfrm>
    </dsp:sp>
    <dsp:sp modelId="{8A22AFD1-A820-4289-BABD-4E55478F1661}">
      <dsp:nvSpPr>
        <dsp:cNvPr id="0" name=""/>
        <dsp:cNvSpPr/>
      </dsp:nvSpPr>
      <dsp:spPr>
        <a:xfrm>
          <a:off x="0" y="3959388"/>
          <a:ext cx="6278562" cy="158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BFE2D-D8CD-4626-A4DB-D236574C2A5F}">
      <dsp:nvSpPr>
        <dsp:cNvPr id="0" name=""/>
        <dsp:cNvSpPr/>
      </dsp:nvSpPr>
      <dsp:spPr>
        <a:xfrm>
          <a:off x="479004" y="4315672"/>
          <a:ext cx="870916" cy="870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36887-D100-476D-8AE1-B440BA448882}">
      <dsp:nvSpPr>
        <dsp:cNvPr id="0" name=""/>
        <dsp:cNvSpPr/>
      </dsp:nvSpPr>
      <dsp:spPr>
        <a:xfrm>
          <a:off x="1828924" y="3959388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Managing your time is critical.  Use a calendar and have a plan for all assignments and assessments</a:t>
          </a:r>
        </a:p>
      </dsp:txBody>
      <dsp:txXfrm>
        <a:off x="1828924" y="3959388"/>
        <a:ext cx="4449637" cy="15834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D007E-24C1-4C4B-BB7A-7AD2A0B5BFD9}">
      <dsp:nvSpPr>
        <dsp:cNvPr id="0" name=""/>
        <dsp:cNvSpPr/>
      </dsp:nvSpPr>
      <dsp:spPr>
        <a:xfrm>
          <a:off x="0" y="74621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elements make up the Diploma calculation?</a:t>
          </a:r>
        </a:p>
      </dsp:txBody>
      <dsp:txXfrm>
        <a:off x="60199" y="134820"/>
        <a:ext cx="7956705" cy="1112781"/>
      </dsp:txXfrm>
    </dsp:sp>
    <dsp:sp modelId="{7926ACF3-57DF-49F4-8381-837EE709B2F5}">
      <dsp:nvSpPr>
        <dsp:cNvPr id="0" name=""/>
        <dsp:cNvSpPr/>
      </dsp:nvSpPr>
      <dsp:spPr>
        <a:xfrm>
          <a:off x="0" y="1397081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is the score scale for IB courses?</a:t>
          </a:r>
        </a:p>
      </dsp:txBody>
      <dsp:txXfrm>
        <a:off x="60199" y="1457280"/>
        <a:ext cx="7956705" cy="1112781"/>
      </dsp:txXfrm>
    </dsp:sp>
    <dsp:sp modelId="{35C76D6D-0D9B-40FF-B098-04A1ED2A3D16}">
      <dsp:nvSpPr>
        <dsp:cNvPr id="0" name=""/>
        <dsp:cNvSpPr/>
      </dsp:nvSpPr>
      <dsp:spPr>
        <a:xfrm>
          <a:off x="0" y="2719541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is the score scale for EE &amp; TOK?</a:t>
          </a:r>
        </a:p>
      </dsp:txBody>
      <dsp:txXfrm>
        <a:off x="60199" y="2779740"/>
        <a:ext cx="7956705" cy="1112781"/>
      </dsp:txXfrm>
    </dsp:sp>
    <dsp:sp modelId="{D07872C7-3F52-4FEE-B924-65AA0D00D7F8}">
      <dsp:nvSpPr>
        <dsp:cNvPr id="0" name=""/>
        <dsp:cNvSpPr/>
      </dsp:nvSpPr>
      <dsp:spPr>
        <a:xfrm>
          <a:off x="0" y="4042001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What’s the score in an IB course that puts a person out of the running for the Diploma?</a:t>
          </a:r>
        </a:p>
      </dsp:txBody>
      <dsp:txXfrm>
        <a:off x="60199" y="4102200"/>
        <a:ext cx="7956705" cy="1112781"/>
      </dsp:txXfrm>
    </dsp:sp>
    <dsp:sp modelId="{DA9834FC-912B-452E-9089-6CA720FB6D7A}">
      <dsp:nvSpPr>
        <dsp:cNvPr id="0" name=""/>
        <dsp:cNvSpPr/>
      </dsp:nvSpPr>
      <dsp:spPr>
        <a:xfrm>
          <a:off x="0" y="5364460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What’s the score EE or TOK that puts a person out of the running for the Diploma?</a:t>
          </a:r>
        </a:p>
      </dsp:txBody>
      <dsp:txXfrm>
        <a:off x="60199" y="5424659"/>
        <a:ext cx="7956705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60947-07C8-F644-A51F-1446D7ABBF76}">
      <dsp:nvSpPr>
        <dsp:cNvPr id="0" name=""/>
        <dsp:cNvSpPr/>
      </dsp:nvSpPr>
      <dsp:spPr>
        <a:xfrm>
          <a:off x="0" y="3736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>
              <a:latin typeface="Corbel" panose="020B0503020204020204"/>
            </a:rPr>
            <a:t>Xello</a:t>
          </a:r>
          <a:r>
            <a:rPr lang="en-US" sz="2000" kern="1200" baseline="0"/>
            <a:t>!</a:t>
          </a:r>
          <a:endParaRPr lang="en-US" sz="2000" kern="1200"/>
        </a:p>
      </dsp:txBody>
      <dsp:txXfrm>
        <a:off x="38610" y="75970"/>
        <a:ext cx="4282893" cy="713700"/>
      </dsp:txXfrm>
    </dsp:sp>
    <dsp:sp modelId="{5D6F0594-D24C-AB47-98F4-8309217C08C3}">
      <dsp:nvSpPr>
        <dsp:cNvPr id="0" name=""/>
        <dsp:cNvSpPr/>
      </dsp:nvSpPr>
      <dsp:spPr>
        <a:xfrm>
          <a:off x="0" y="85132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Florida Shines - www.floridashines.org</a:t>
          </a:r>
          <a:endParaRPr lang="en-US" sz="2000" kern="1200"/>
        </a:p>
      </dsp:txBody>
      <dsp:txXfrm>
        <a:off x="38610" y="889930"/>
        <a:ext cx="4282893" cy="713700"/>
      </dsp:txXfrm>
    </dsp:sp>
    <dsp:sp modelId="{BC79120A-5C5A-214A-8FA9-1BC4BB3A4338}">
      <dsp:nvSpPr>
        <dsp:cNvPr id="0" name=""/>
        <dsp:cNvSpPr/>
      </dsp:nvSpPr>
      <dsp:spPr>
        <a:xfrm>
          <a:off x="0" y="166528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Big Future </a:t>
          </a:r>
          <a:r>
            <a:rPr lang="en-US" sz="2000" kern="1200" baseline="0" err="1"/>
            <a:t>Collegeboard</a:t>
          </a:r>
          <a:r>
            <a:rPr lang="en-US" sz="2000" kern="1200" baseline="0"/>
            <a:t> - www.bigfuture.collegeboard.org </a:t>
          </a:r>
          <a:endParaRPr lang="en-US" sz="2000" kern="1200"/>
        </a:p>
      </dsp:txBody>
      <dsp:txXfrm>
        <a:off x="38610" y="1703890"/>
        <a:ext cx="4282893" cy="713700"/>
      </dsp:txXfrm>
    </dsp:sp>
    <dsp:sp modelId="{9291F7C0-CAA0-B541-A948-A4E21C2CA024}">
      <dsp:nvSpPr>
        <dsp:cNvPr id="0" name=""/>
        <dsp:cNvSpPr/>
      </dsp:nvSpPr>
      <dsp:spPr>
        <a:xfrm>
          <a:off x="0" y="247924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err="1"/>
            <a:t>eCampus</a:t>
          </a:r>
          <a:r>
            <a:rPr lang="en-US" sz="2000" kern="1200" baseline="0"/>
            <a:t> Tours - ecampustours.com</a:t>
          </a:r>
          <a:endParaRPr lang="en-US" sz="2000" kern="1200"/>
        </a:p>
      </dsp:txBody>
      <dsp:txXfrm>
        <a:off x="38610" y="2517850"/>
        <a:ext cx="4282893" cy="713700"/>
      </dsp:txXfrm>
    </dsp:sp>
    <dsp:sp modelId="{85473E90-AA7A-9A41-8657-0D13D9B2E26F}">
      <dsp:nvSpPr>
        <dsp:cNvPr id="0" name=""/>
        <dsp:cNvSpPr/>
      </dsp:nvSpPr>
      <dsp:spPr>
        <a:xfrm>
          <a:off x="0" y="329320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Admittedly - admitted.ly</a:t>
          </a:r>
          <a:endParaRPr lang="en-US" sz="2000" kern="1200"/>
        </a:p>
      </dsp:txBody>
      <dsp:txXfrm>
        <a:off x="38610" y="3331810"/>
        <a:ext cx="4282893" cy="713700"/>
      </dsp:txXfrm>
    </dsp:sp>
    <dsp:sp modelId="{81859A7A-266B-CA4E-AB05-46C184537170}">
      <dsp:nvSpPr>
        <dsp:cNvPr id="0" name=""/>
        <dsp:cNvSpPr/>
      </dsp:nvSpPr>
      <dsp:spPr>
        <a:xfrm>
          <a:off x="0" y="410716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err="1"/>
            <a:t>Cappex</a:t>
          </a:r>
          <a:r>
            <a:rPr lang="en-US" sz="2000" kern="1200" baseline="0"/>
            <a:t> - cappex.com </a:t>
          </a:r>
          <a:endParaRPr lang="en-US" sz="2000" kern="1200"/>
        </a:p>
      </dsp:txBody>
      <dsp:txXfrm>
        <a:off x="38610" y="4145770"/>
        <a:ext cx="4282893" cy="713700"/>
      </dsp:txXfrm>
    </dsp:sp>
    <dsp:sp modelId="{5091464B-C619-AE40-A2C7-E0BC8A0EB747}">
      <dsp:nvSpPr>
        <dsp:cNvPr id="0" name=""/>
        <dsp:cNvSpPr/>
      </dsp:nvSpPr>
      <dsp:spPr>
        <a:xfrm>
          <a:off x="0" y="492112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Chegg - chegg.com </a:t>
          </a:r>
          <a:endParaRPr lang="en-US" sz="2000" kern="1200"/>
        </a:p>
      </dsp:txBody>
      <dsp:txXfrm>
        <a:off x="38610" y="4959730"/>
        <a:ext cx="4282893" cy="713700"/>
      </dsp:txXfrm>
    </dsp:sp>
    <dsp:sp modelId="{BCDF311B-34B5-294D-9156-55D28613A762}">
      <dsp:nvSpPr>
        <dsp:cNvPr id="0" name=""/>
        <dsp:cNvSpPr/>
      </dsp:nvSpPr>
      <dsp:spPr>
        <a:xfrm>
          <a:off x="0" y="5735079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College Raptor- collegeraptor.com</a:t>
          </a:r>
          <a:endParaRPr lang="en-US" sz="2000" kern="1200"/>
        </a:p>
      </dsp:txBody>
      <dsp:txXfrm>
        <a:off x="38610" y="5773689"/>
        <a:ext cx="4282893" cy="713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E83ED-46B2-473F-B52B-D445A61A0FBD}">
      <dsp:nvSpPr>
        <dsp:cNvPr id="0" name=""/>
        <dsp:cNvSpPr/>
      </dsp:nvSpPr>
      <dsp:spPr>
        <a:xfrm>
          <a:off x="0" y="0"/>
          <a:ext cx="3970628" cy="1196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Apply directly through the college/university website</a:t>
          </a:r>
          <a:endParaRPr lang="en-US" sz="2000" kern="1200"/>
        </a:p>
      </dsp:txBody>
      <dsp:txXfrm>
        <a:off x="35047" y="35047"/>
        <a:ext cx="2578312" cy="1126487"/>
      </dsp:txXfrm>
    </dsp:sp>
    <dsp:sp modelId="{0C2D8BCC-06F8-4BFC-AD21-8EC9649B775D}">
      <dsp:nvSpPr>
        <dsp:cNvPr id="0" name=""/>
        <dsp:cNvSpPr/>
      </dsp:nvSpPr>
      <dsp:spPr>
        <a:xfrm>
          <a:off x="332540" y="1414141"/>
          <a:ext cx="3970628" cy="1196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Common Application - commonapp.org</a:t>
          </a:r>
          <a:endParaRPr lang="en-US" sz="2000" kern="1200"/>
        </a:p>
      </dsp:txBody>
      <dsp:txXfrm>
        <a:off x="367587" y="1449188"/>
        <a:ext cx="2790216" cy="1126487"/>
      </dsp:txXfrm>
    </dsp:sp>
    <dsp:sp modelId="{15D8E795-A6C3-460D-8CA6-B6AA4FC7F126}">
      <dsp:nvSpPr>
        <dsp:cNvPr id="0" name=""/>
        <dsp:cNvSpPr/>
      </dsp:nvSpPr>
      <dsp:spPr>
        <a:xfrm>
          <a:off x="660117" y="2828283"/>
          <a:ext cx="3970628" cy="1196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latin typeface="Corbel" panose="020B0503020204020204"/>
            </a:rPr>
            <a:t>Xello</a:t>
          </a:r>
          <a:r>
            <a:rPr lang="en-US" sz="2000" b="0" i="0" kern="1200"/>
            <a:t> – HAVE TO CONNECT TO COMMON APP</a:t>
          </a:r>
          <a:endParaRPr lang="en-US" sz="2000" kern="1200"/>
        </a:p>
      </dsp:txBody>
      <dsp:txXfrm>
        <a:off x="695164" y="2863330"/>
        <a:ext cx="2795180" cy="1126487"/>
      </dsp:txXfrm>
    </dsp:sp>
    <dsp:sp modelId="{55E33575-10D6-4026-90E9-41FD542FBD88}">
      <dsp:nvSpPr>
        <dsp:cNvPr id="0" name=""/>
        <dsp:cNvSpPr/>
      </dsp:nvSpPr>
      <dsp:spPr>
        <a:xfrm>
          <a:off x="992657" y="4242424"/>
          <a:ext cx="3970628" cy="1196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Coalition Application</a:t>
          </a:r>
          <a:endParaRPr lang="en-US" sz="2000" kern="1200"/>
        </a:p>
      </dsp:txBody>
      <dsp:txXfrm>
        <a:off x="1027704" y="4277471"/>
        <a:ext cx="2790216" cy="1126487"/>
      </dsp:txXfrm>
    </dsp:sp>
    <dsp:sp modelId="{4E87409C-1CC0-44E0-9999-F59366A07D9B}">
      <dsp:nvSpPr>
        <dsp:cNvPr id="0" name=""/>
        <dsp:cNvSpPr/>
      </dsp:nvSpPr>
      <dsp:spPr>
        <a:xfrm>
          <a:off x="3192850" y="916472"/>
          <a:ext cx="777777" cy="777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367850" y="916472"/>
        <a:ext cx="427777" cy="585277"/>
      </dsp:txXfrm>
    </dsp:sp>
    <dsp:sp modelId="{01793E50-0CE6-44B2-B4CB-B45B1B31AB80}">
      <dsp:nvSpPr>
        <dsp:cNvPr id="0" name=""/>
        <dsp:cNvSpPr/>
      </dsp:nvSpPr>
      <dsp:spPr>
        <a:xfrm>
          <a:off x="3525391" y="2330614"/>
          <a:ext cx="777777" cy="777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700391" y="2330614"/>
        <a:ext cx="427777" cy="585277"/>
      </dsp:txXfrm>
    </dsp:sp>
    <dsp:sp modelId="{31AF96FD-7EBD-4015-BD39-43F5BD69243A}">
      <dsp:nvSpPr>
        <dsp:cNvPr id="0" name=""/>
        <dsp:cNvSpPr/>
      </dsp:nvSpPr>
      <dsp:spPr>
        <a:xfrm>
          <a:off x="3852967" y="3744755"/>
          <a:ext cx="777777" cy="777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027967" y="3744755"/>
        <a:ext cx="427777" cy="585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CEB60-8D74-4558-A2A9-D7BFDFEC6F0A}">
      <dsp:nvSpPr>
        <dsp:cNvPr id="0" name=""/>
        <dsp:cNvSpPr/>
      </dsp:nvSpPr>
      <dsp:spPr>
        <a:xfrm>
          <a:off x="0" y="786569"/>
          <a:ext cx="2094457" cy="1329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7638F3-6248-4FB8-8E17-225E586372AF}">
      <dsp:nvSpPr>
        <dsp:cNvPr id="0" name=""/>
        <dsp:cNvSpPr/>
      </dsp:nvSpPr>
      <dsp:spPr>
        <a:xfrm>
          <a:off x="232717" y="1007650"/>
          <a:ext cx="2094457" cy="132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There are various ways to apply </a:t>
          </a:r>
        </a:p>
      </dsp:txBody>
      <dsp:txXfrm>
        <a:off x="271671" y="1046604"/>
        <a:ext cx="2016549" cy="1252072"/>
      </dsp:txXfrm>
    </dsp:sp>
    <dsp:sp modelId="{DA538177-CE93-4D9E-9352-0776C54EDFD9}">
      <dsp:nvSpPr>
        <dsp:cNvPr id="0" name=""/>
        <dsp:cNvSpPr/>
      </dsp:nvSpPr>
      <dsp:spPr>
        <a:xfrm>
          <a:off x="2559892" y="786569"/>
          <a:ext cx="2094457" cy="1329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C5E70-56A0-4D10-AF49-6F1C7ECCC8EF}">
      <dsp:nvSpPr>
        <dsp:cNvPr id="0" name=""/>
        <dsp:cNvSpPr/>
      </dsp:nvSpPr>
      <dsp:spPr>
        <a:xfrm>
          <a:off x="2792610" y="1007650"/>
          <a:ext cx="2094457" cy="132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All students must connect </a:t>
          </a:r>
          <a:r>
            <a:rPr lang="en-US" sz="1500" kern="1200" err="1"/>
            <a:t>Xello</a:t>
          </a:r>
          <a:r>
            <a:rPr lang="en-US" sz="1500" kern="1200"/>
            <a:t> to Common App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500" kern="1200"/>
        </a:p>
      </dsp:txBody>
      <dsp:txXfrm>
        <a:off x="2831564" y="1046604"/>
        <a:ext cx="2016549" cy="1252072"/>
      </dsp:txXfrm>
    </dsp:sp>
    <dsp:sp modelId="{410BB313-7596-4FB2-B383-8C2579ECC5C9}">
      <dsp:nvSpPr>
        <dsp:cNvPr id="0" name=""/>
        <dsp:cNvSpPr/>
      </dsp:nvSpPr>
      <dsp:spPr>
        <a:xfrm>
          <a:off x="5119785" y="786569"/>
          <a:ext cx="2094457" cy="1329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7C448B-F012-485B-AE21-78D9B0251BB8}">
      <dsp:nvSpPr>
        <dsp:cNvPr id="0" name=""/>
        <dsp:cNvSpPr/>
      </dsp:nvSpPr>
      <dsp:spPr>
        <a:xfrm>
          <a:off x="5352503" y="1007650"/>
          <a:ext cx="2094457" cy="132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If student not applying through Common App they still MUST add college to Xello college list</a:t>
          </a:r>
        </a:p>
      </dsp:txBody>
      <dsp:txXfrm>
        <a:off x="5391457" y="1046604"/>
        <a:ext cx="2016549" cy="12520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E50A-15E0-4390-A269-7FEAA5782EC4}">
      <dsp:nvSpPr>
        <dsp:cNvPr id="0" name=""/>
        <dsp:cNvSpPr/>
      </dsp:nvSpPr>
      <dsp:spPr>
        <a:xfrm>
          <a:off x="0" y="104087"/>
          <a:ext cx="6278562" cy="9555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Search for Best Fit </a:t>
          </a:r>
          <a:r>
            <a:rPr lang="en-US" sz="2200" kern="1200">
              <a:latin typeface="Corbel" panose="020B0503020204020204"/>
            </a:rPr>
            <a:t>Colleges</a:t>
          </a:r>
          <a:endParaRPr lang="en-US" sz="2200" kern="1200"/>
        </a:p>
      </dsp:txBody>
      <dsp:txXfrm>
        <a:off x="46648" y="150735"/>
        <a:ext cx="6185266" cy="862301"/>
      </dsp:txXfrm>
    </dsp:sp>
    <dsp:sp modelId="{14CDE759-49E7-4AE1-A468-58A8DF704B4A}">
      <dsp:nvSpPr>
        <dsp:cNvPr id="0" name=""/>
        <dsp:cNvSpPr/>
      </dsp:nvSpPr>
      <dsp:spPr>
        <a:xfrm>
          <a:off x="0" y="1123044"/>
          <a:ext cx="6278562" cy="9555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Request Counselor Recommendations/School Report</a:t>
          </a:r>
        </a:p>
      </dsp:txBody>
      <dsp:txXfrm>
        <a:off x="46648" y="1169692"/>
        <a:ext cx="6185266" cy="862301"/>
      </dsp:txXfrm>
    </dsp:sp>
    <dsp:sp modelId="{EA564E57-BDF5-494B-80DF-1EE65F96BFAC}">
      <dsp:nvSpPr>
        <dsp:cNvPr id="0" name=""/>
        <dsp:cNvSpPr/>
      </dsp:nvSpPr>
      <dsp:spPr>
        <a:xfrm>
          <a:off x="0" y="2142002"/>
          <a:ext cx="6278562" cy="9555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Request Transcripts</a:t>
          </a:r>
        </a:p>
      </dsp:txBody>
      <dsp:txXfrm>
        <a:off x="46648" y="2188650"/>
        <a:ext cx="6185266" cy="862301"/>
      </dsp:txXfrm>
    </dsp:sp>
    <dsp:sp modelId="{653764C3-315E-41D9-B923-8EBA4120371A}">
      <dsp:nvSpPr>
        <dsp:cNvPr id="0" name=""/>
        <dsp:cNvSpPr/>
      </dsp:nvSpPr>
      <dsp:spPr>
        <a:xfrm>
          <a:off x="0" y="3160960"/>
          <a:ext cx="6278562" cy="9555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Request Letters of Recommendations from Instructors</a:t>
          </a:r>
        </a:p>
      </dsp:txBody>
      <dsp:txXfrm>
        <a:off x="46648" y="3207608"/>
        <a:ext cx="6185266" cy="862301"/>
      </dsp:txXfrm>
    </dsp:sp>
    <dsp:sp modelId="{31302D9D-5878-46A0-9B00-2141E1495153}">
      <dsp:nvSpPr>
        <dsp:cNvPr id="0" name=""/>
        <dsp:cNvSpPr/>
      </dsp:nvSpPr>
      <dsp:spPr>
        <a:xfrm>
          <a:off x="0" y="4179917"/>
          <a:ext cx="6278562" cy="9555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Track application documents for all applications</a:t>
          </a:r>
        </a:p>
      </dsp:txBody>
      <dsp:txXfrm>
        <a:off x="46648" y="4226565"/>
        <a:ext cx="6185266" cy="862301"/>
      </dsp:txXfrm>
    </dsp:sp>
    <dsp:sp modelId="{D2463FE9-41A7-4036-B464-D566B32CBC29}">
      <dsp:nvSpPr>
        <dsp:cNvPr id="0" name=""/>
        <dsp:cNvSpPr/>
      </dsp:nvSpPr>
      <dsp:spPr>
        <a:xfrm>
          <a:off x="0" y="5198875"/>
          <a:ext cx="6278562" cy="9555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</a:t>
          </a:r>
          <a:r>
            <a:rPr lang="en-US" sz="2200" kern="1200">
              <a:latin typeface="Corbel" panose="020B0503020204020204"/>
            </a:rPr>
            <a:t>have</a:t>
          </a:r>
          <a:r>
            <a:rPr lang="en-US" sz="2200" kern="1200"/>
            <a:t> </a:t>
          </a:r>
          <a:r>
            <a:rPr lang="en-US" sz="2200" kern="1200">
              <a:latin typeface="Corbel" panose="020B0503020204020204"/>
            </a:rPr>
            <a:t>connected</a:t>
          </a:r>
          <a:r>
            <a:rPr lang="en-US" sz="2200" kern="1200"/>
            <a:t> Common App and Naviance</a:t>
          </a:r>
          <a:r>
            <a:rPr lang="en-US" sz="2200" kern="1200">
              <a:latin typeface="Corbel" panose="020B0503020204020204"/>
            </a:rPr>
            <a:t> </a:t>
          </a:r>
          <a:r>
            <a:rPr lang="en-US" sz="2200" kern="1200" err="1">
              <a:latin typeface="Corbel" panose="020B0503020204020204"/>
            </a:rPr>
            <a:t>alread</a:t>
          </a:r>
          <a:endParaRPr lang="en-US" sz="2200" kern="1200"/>
        </a:p>
      </dsp:txBody>
      <dsp:txXfrm>
        <a:off x="46648" y="5245523"/>
        <a:ext cx="6185266" cy="862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E6AB7-2236-4DF2-991B-3D9012A01A48}">
      <dsp:nvSpPr>
        <dsp:cNvPr id="0" name=""/>
        <dsp:cNvSpPr/>
      </dsp:nvSpPr>
      <dsp:spPr>
        <a:xfrm>
          <a:off x="298517" y="278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2 sections</a:t>
          </a:r>
        </a:p>
      </dsp:txBody>
      <dsp:txXfrm>
        <a:off x="298517" y="2785"/>
        <a:ext cx="3007114" cy="1804268"/>
      </dsp:txXfrm>
    </dsp:sp>
    <dsp:sp modelId="{18D5836B-2EA0-4DB7-A384-35629EA57CF4}">
      <dsp:nvSpPr>
        <dsp:cNvPr id="0" name=""/>
        <dsp:cNvSpPr/>
      </dsp:nvSpPr>
      <dsp:spPr>
        <a:xfrm>
          <a:off x="3606343" y="278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Critical Reading &amp; Writing</a:t>
          </a:r>
        </a:p>
      </dsp:txBody>
      <dsp:txXfrm>
        <a:off x="3606343" y="2785"/>
        <a:ext cx="3007114" cy="1804268"/>
      </dsp:txXfrm>
    </dsp:sp>
    <dsp:sp modelId="{2CB11B90-44CD-479B-A0D4-E84D104A5DF2}">
      <dsp:nvSpPr>
        <dsp:cNvPr id="0" name=""/>
        <dsp:cNvSpPr/>
      </dsp:nvSpPr>
      <dsp:spPr>
        <a:xfrm>
          <a:off x="298517" y="210776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 Math</a:t>
          </a:r>
        </a:p>
      </dsp:txBody>
      <dsp:txXfrm>
        <a:off x="298517" y="2107765"/>
        <a:ext cx="3007114" cy="1804268"/>
      </dsp:txXfrm>
    </dsp:sp>
    <dsp:sp modelId="{7ED1DA09-441C-4222-8586-6C781C0D2C94}">
      <dsp:nvSpPr>
        <dsp:cNvPr id="0" name=""/>
        <dsp:cNvSpPr/>
      </dsp:nvSpPr>
      <dsp:spPr>
        <a:xfrm>
          <a:off x="3606343" y="210776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Scoring - range  200-800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/>
              <a:cs typeface="Calibri"/>
            </a:rPr>
            <a:t>800 max </a:t>
          </a:r>
          <a:endParaRPr lang="en-US" sz="1800" kern="1200">
            <a:latin typeface="Calibri Light" panose="020F0302020204030204"/>
            <a:cs typeface="Calibri Light" panose="020F030202020403020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/>
              <a:cs typeface="Calibri"/>
            </a:rPr>
            <a:t>total is 1600  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Calibri"/>
            <a:cs typeface="Calibri"/>
          </a:endParaRPr>
        </a:p>
      </dsp:txBody>
      <dsp:txXfrm>
        <a:off x="3606343" y="2107765"/>
        <a:ext cx="3007114" cy="1804268"/>
      </dsp:txXfrm>
    </dsp:sp>
    <dsp:sp modelId="{29029251-4B21-4468-9E5E-6FFB426BF19B}">
      <dsp:nvSpPr>
        <dsp:cNvPr id="0" name=""/>
        <dsp:cNvSpPr/>
      </dsp:nvSpPr>
      <dsp:spPr>
        <a:xfrm>
          <a:off x="298517" y="421274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Fee Waiver </a:t>
          </a:r>
        </a:p>
      </dsp:txBody>
      <dsp:txXfrm>
        <a:off x="298517" y="4212745"/>
        <a:ext cx="3007114" cy="1804268"/>
      </dsp:txXfrm>
    </dsp:sp>
    <dsp:sp modelId="{DDF0EED9-5BBA-4A09-9963-DA20E5007ADA}">
      <dsp:nvSpPr>
        <dsp:cNvPr id="0" name=""/>
        <dsp:cNvSpPr/>
      </dsp:nvSpPr>
      <dsp:spPr>
        <a:xfrm>
          <a:off x="3606343" y="421274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err="1">
              <a:latin typeface="Calibri"/>
              <a:cs typeface="Calibri"/>
            </a:rPr>
            <a:t>Superscoring</a:t>
          </a:r>
        </a:p>
      </dsp:txBody>
      <dsp:txXfrm>
        <a:off x="3606343" y="4212745"/>
        <a:ext cx="3007114" cy="1804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46FCD-670F-43FC-8D60-66C05BFCEB8C}">
      <dsp:nvSpPr>
        <dsp:cNvPr id="0" name=""/>
        <dsp:cNvSpPr/>
      </dsp:nvSpPr>
      <dsp:spPr>
        <a:xfrm>
          <a:off x="1104151" y="3120"/>
          <a:ext cx="2232888" cy="1339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4 sections </a:t>
          </a:r>
        </a:p>
      </dsp:txBody>
      <dsp:txXfrm>
        <a:off x="1104151" y="3120"/>
        <a:ext cx="2232888" cy="1339733"/>
      </dsp:txXfrm>
    </dsp:sp>
    <dsp:sp modelId="{74DD46C4-6D93-44A0-A78F-21B93653D18A}">
      <dsp:nvSpPr>
        <dsp:cNvPr id="0" name=""/>
        <dsp:cNvSpPr/>
      </dsp:nvSpPr>
      <dsp:spPr>
        <a:xfrm>
          <a:off x="3560329" y="3120"/>
          <a:ext cx="2232888" cy="1339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**Science will go optional in April/September 2025</a:t>
          </a:r>
        </a:p>
      </dsp:txBody>
      <dsp:txXfrm>
        <a:off x="3560329" y="3120"/>
        <a:ext cx="2232888" cy="1339733"/>
      </dsp:txXfrm>
    </dsp:sp>
    <dsp:sp modelId="{8F76D3A4-A56D-4C08-88BC-70B8B064CC24}">
      <dsp:nvSpPr>
        <dsp:cNvPr id="0" name=""/>
        <dsp:cNvSpPr/>
      </dsp:nvSpPr>
      <dsp:spPr>
        <a:xfrm>
          <a:off x="1104151" y="1566142"/>
          <a:ext cx="2232888" cy="1339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English, Math, Reading, Science</a:t>
          </a:r>
        </a:p>
      </dsp:txBody>
      <dsp:txXfrm>
        <a:off x="1104151" y="1566142"/>
        <a:ext cx="2232888" cy="1339733"/>
      </dsp:txXfrm>
    </dsp:sp>
    <dsp:sp modelId="{CC3C517E-91B0-486F-A7D4-9DDE46829980}">
      <dsp:nvSpPr>
        <dsp:cNvPr id="0" name=""/>
        <dsp:cNvSpPr/>
      </dsp:nvSpPr>
      <dsp:spPr>
        <a:xfrm>
          <a:off x="3560329" y="1566142"/>
          <a:ext cx="2232888" cy="1339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ea typeface="Calibri"/>
              <a:cs typeface="Calibri"/>
            </a:rPr>
            <a:t>Scoring - Range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1-36</a:t>
          </a:r>
          <a:endParaRPr lang="en-US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Each section gets scored</a:t>
          </a:r>
        </a:p>
      </dsp:txBody>
      <dsp:txXfrm>
        <a:off x="3560329" y="1566142"/>
        <a:ext cx="2232888" cy="1339733"/>
      </dsp:txXfrm>
    </dsp:sp>
    <dsp:sp modelId="{2BFED249-97C9-4961-A060-74048C3BBCAC}">
      <dsp:nvSpPr>
        <dsp:cNvPr id="0" name=""/>
        <dsp:cNvSpPr/>
      </dsp:nvSpPr>
      <dsp:spPr>
        <a:xfrm>
          <a:off x="1104151" y="3129164"/>
          <a:ext cx="2232888" cy="13397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Composite = all sections averaged together</a:t>
          </a:r>
        </a:p>
      </dsp:txBody>
      <dsp:txXfrm>
        <a:off x="1104151" y="3129164"/>
        <a:ext cx="2232888" cy="1339733"/>
      </dsp:txXfrm>
    </dsp:sp>
    <dsp:sp modelId="{F87481D0-7847-4DFD-B389-FF8C2EEBCFEC}">
      <dsp:nvSpPr>
        <dsp:cNvPr id="0" name=""/>
        <dsp:cNvSpPr/>
      </dsp:nvSpPr>
      <dsp:spPr>
        <a:xfrm>
          <a:off x="3560329" y="3129164"/>
          <a:ext cx="2232888" cy="1339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Super scoring</a:t>
          </a:r>
        </a:p>
      </dsp:txBody>
      <dsp:txXfrm>
        <a:off x="3560329" y="3129164"/>
        <a:ext cx="2232888" cy="1339733"/>
      </dsp:txXfrm>
    </dsp:sp>
    <dsp:sp modelId="{B99E712B-2527-457C-8F25-49D510D90517}">
      <dsp:nvSpPr>
        <dsp:cNvPr id="0" name=""/>
        <dsp:cNvSpPr/>
      </dsp:nvSpPr>
      <dsp:spPr>
        <a:xfrm>
          <a:off x="1104151" y="4692186"/>
          <a:ext cx="2232888" cy="1339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Fee Waiver </a:t>
          </a:r>
        </a:p>
      </dsp:txBody>
      <dsp:txXfrm>
        <a:off x="1104151" y="4692186"/>
        <a:ext cx="2232888" cy="1339733"/>
      </dsp:txXfrm>
    </dsp:sp>
    <dsp:sp modelId="{9ABEDF48-35AB-425D-8FB6-4F4DC7C7CAA9}">
      <dsp:nvSpPr>
        <dsp:cNvPr id="0" name=""/>
        <dsp:cNvSpPr/>
      </dsp:nvSpPr>
      <dsp:spPr>
        <a:xfrm>
          <a:off x="3560329" y="4692186"/>
          <a:ext cx="2232888" cy="1339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Bright Futures will still require Science (as of right now)</a:t>
          </a:r>
        </a:p>
      </dsp:txBody>
      <dsp:txXfrm>
        <a:off x="3560329" y="4692186"/>
        <a:ext cx="2232888" cy="1339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6FB5A-F8E7-41A5-8FEC-51AA514750DD}">
      <dsp:nvSpPr>
        <dsp:cNvPr id="0" name=""/>
        <dsp:cNvSpPr/>
      </dsp:nvSpPr>
      <dsp:spPr>
        <a:xfrm>
          <a:off x="0" y="464480"/>
          <a:ext cx="2874499" cy="17246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>
              <a:solidFill>
                <a:schemeClr val="tx1"/>
              </a:solidFill>
            </a:rPr>
            <a:t>SAT is fully digital (and adaptive), ACT is going digital but still have choice for paper/pencil (for now)</a:t>
          </a:r>
          <a:endParaRPr lang="en-US" sz="2200" b="0" kern="1200">
            <a:solidFill>
              <a:schemeClr val="tx1"/>
            </a:solidFill>
          </a:endParaRPr>
        </a:p>
      </dsp:txBody>
      <dsp:txXfrm>
        <a:off x="0" y="464480"/>
        <a:ext cx="2874499" cy="1724699"/>
      </dsp:txXfrm>
    </dsp:sp>
    <dsp:sp modelId="{8CCECE75-80B0-4168-B344-3AF568341BBB}">
      <dsp:nvSpPr>
        <dsp:cNvPr id="0" name=""/>
        <dsp:cNvSpPr/>
      </dsp:nvSpPr>
      <dsp:spPr>
        <a:xfrm>
          <a:off x="3161948" y="464480"/>
          <a:ext cx="2874499" cy="17246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>
              <a:solidFill>
                <a:schemeClr val="tx1"/>
              </a:solidFill>
            </a:rPr>
            <a:t>Some colleges are test optional</a:t>
          </a:r>
          <a:endParaRPr lang="en-US" sz="2200" kern="1200">
            <a:solidFill>
              <a:schemeClr val="tx1"/>
            </a:solidFill>
          </a:endParaRPr>
        </a:p>
      </dsp:txBody>
      <dsp:txXfrm>
        <a:off x="3161948" y="464480"/>
        <a:ext cx="2874499" cy="1724699"/>
      </dsp:txXfrm>
    </dsp:sp>
    <dsp:sp modelId="{D03CAFB4-B403-46B0-81D4-F7B8D2A7431C}">
      <dsp:nvSpPr>
        <dsp:cNvPr id="0" name=""/>
        <dsp:cNvSpPr/>
      </dsp:nvSpPr>
      <dsp:spPr>
        <a:xfrm>
          <a:off x="6323897" y="464480"/>
          <a:ext cx="2874499" cy="17246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>
              <a:solidFill>
                <a:schemeClr val="tx1"/>
              </a:solidFill>
            </a:rPr>
            <a:t>Some say ACT caters a bit towards general academic strengths</a:t>
          </a:r>
          <a:endParaRPr lang="en-US" sz="2200" kern="1200">
            <a:solidFill>
              <a:schemeClr val="tx1"/>
            </a:solidFill>
          </a:endParaRPr>
        </a:p>
      </dsp:txBody>
      <dsp:txXfrm>
        <a:off x="6323897" y="464480"/>
        <a:ext cx="2874499" cy="1724699"/>
      </dsp:txXfrm>
    </dsp:sp>
    <dsp:sp modelId="{273C382B-F420-4457-A6F9-A27D643C9737}">
      <dsp:nvSpPr>
        <dsp:cNvPr id="0" name=""/>
        <dsp:cNvSpPr/>
      </dsp:nvSpPr>
      <dsp:spPr>
        <a:xfrm>
          <a:off x="0" y="2476629"/>
          <a:ext cx="2874499" cy="17246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>
              <a:solidFill>
                <a:schemeClr val="tx1"/>
              </a:solidFill>
            </a:rPr>
            <a:t>SAT gives slightly more time per question than ACT.</a:t>
          </a:r>
          <a:endParaRPr lang="en-US" sz="2200" kern="1200">
            <a:solidFill>
              <a:schemeClr val="tx1"/>
            </a:solidFill>
          </a:endParaRPr>
        </a:p>
      </dsp:txBody>
      <dsp:txXfrm>
        <a:off x="0" y="2476629"/>
        <a:ext cx="2874499" cy="1724699"/>
      </dsp:txXfrm>
    </dsp:sp>
    <dsp:sp modelId="{554C14DD-7E62-4E04-AE65-B03799D80EE2}">
      <dsp:nvSpPr>
        <dsp:cNvPr id="0" name=""/>
        <dsp:cNvSpPr/>
      </dsp:nvSpPr>
      <dsp:spPr>
        <a:xfrm>
          <a:off x="3161948" y="2476629"/>
          <a:ext cx="2874499" cy="17246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>
              <a:solidFill>
                <a:schemeClr val="tx1"/>
              </a:solidFill>
            </a:rPr>
            <a:t>Neither penalizes for wrong answers, so you should always give your best guess!</a:t>
          </a:r>
          <a:endParaRPr lang="en-US" sz="2200" kern="1200">
            <a:solidFill>
              <a:schemeClr val="tx1"/>
            </a:solidFill>
          </a:endParaRPr>
        </a:p>
      </dsp:txBody>
      <dsp:txXfrm>
        <a:off x="3161948" y="2476629"/>
        <a:ext cx="2874499" cy="1724699"/>
      </dsp:txXfrm>
    </dsp:sp>
    <dsp:sp modelId="{62125EAB-C425-46D6-A82B-9824018C9EA0}">
      <dsp:nvSpPr>
        <dsp:cNvPr id="0" name=""/>
        <dsp:cNvSpPr/>
      </dsp:nvSpPr>
      <dsp:spPr>
        <a:xfrm>
          <a:off x="6323897" y="2476629"/>
          <a:ext cx="2874499" cy="17246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>
              <a:solidFill>
                <a:schemeClr val="tx1"/>
              </a:solidFill>
            </a:rPr>
            <a:t>Neither measure intelligence – just how well you do at taking this company’s test</a:t>
          </a:r>
          <a:endParaRPr lang="en-US" sz="2200" kern="1200">
            <a:solidFill>
              <a:schemeClr val="tx1"/>
            </a:solidFill>
          </a:endParaRPr>
        </a:p>
      </dsp:txBody>
      <dsp:txXfrm>
        <a:off x="6323897" y="2476629"/>
        <a:ext cx="2874499" cy="17246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FB024-B250-4CE6-A310-471C928C8AF7}">
      <dsp:nvSpPr>
        <dsp:cNvPr id="0" name=""/>
        <dsp:cNvSpPr/>
      </dsp:nvSpPr>
      <dsp:spPr>
        <a:xfrm>
          <a:off x="0" y="3813"/>
          <a:ext cx="9016903" cy="812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F0C99-E4E8-4D02-ABC0-84FA1245623B}">
      <dsp:nvSpPr>
        <dsp:cNvPr id="0" name=""/>
        <dsp:cNvSpPr/>
      </dsp:nvSpPr>
      <dsp:spPr>
        <a:xfrm>
          <a:off x="245727" y="186586"/>
          <a:ext cx="446777" cy="446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CE65-07A5-4BD8-B9CA-C82D6C04537E}">
      <dsp:nvSpPr>
        <dsp:cNvPr id="0" name=""/>
        <dsp:cNvSpPr/>
      </dsp:nvSpPr>
      <dsp:spPr>
        <a:xfrm>
          <a:off x="938232" y="3813"/>
          <a:ext cx="8078670" cy="812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71" tIns="85971" rIns="85971" bIns="859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Sign ups for both are done through the testing agency.</a:t>
          </a:r>
          <a:endParaRPr lang="en-US" sz="1900" kern="1200"/>
        </a:p>
      </dsp:txBody>
      <dsp:txXfrm>
        <a:off x="938232" y="3813"/>
        <a:ext cx="8078670" cy="812322"/>
      </dsp:txXfrm>
    </dsp:sp>
    <dsp:sp modelId="{3B6F1B24-83C8-474D-91FC-8C257DDD2F3E}">
      <dsp:nvSpPr>
        <dsp:cNvPr id="0" name=""/>
        <dsp:cNvSpPr/>
      </dsp:nvSpPr>
      <dsp:spPr>
        <a:xfrm>
          <a:off x="0" y="1019217"/>
          <a:ext cx="9016903" cy="812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CACE0-BD43-4CED-85CE-0E0334077D18}">
      <dsp:nvSpPr>
        <dsp:cNvPr id="0" name=""/>
        <dsp:cNvSpPr/>
      </dsp:nvSpPr>
      <dsp:spPr>
        <a:xfrm>
          <a:off x="245727" y="1201990"/>
          <a:ext cx="446777" cy="446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765-521D-40CA-B8BF-B1DF08E9BC5E}">
      <dsp:nvSpPr>
        <dsp:cNvPr id="0" name=""/>
        <dsp:cNvSpPr/>
      </dsp:nvSpPr>
      <dsp:spPr>
        <a:xfrm>
          <a:off x="938232" y="1019217"/>
          <a:ext cx="8078670" cy="812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71" tIns="85971" rIns="85971" bIns="859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Fee Waivers are available for students on free/reduced lunch:     2 waivers each lifetime</a:t>
          </a:r>
          <a:endParaRPr lang="en-US" sz="1900" kern="1200"/>
        </a:p>
      </dsp:txBody>
      <dsp:txXfrm>
        <a:off x="938232" y="1019217"/>
        <a:ext cx="8078670" cy="812322"/>
      </dsp:txXfrm>
    </dsp:sp>
    <dsp:sp modelId="{B262D6C4-5D5E-4990-A2A4-3F96E0829C0C}">
      <dsp:nvSpPr>
        <dsp:cNvPr id="0" name=""/>
        <dsp:cNvSpPr/>
      </dsp:nvSpPr>
      <dsp:spPr>
        <a:xfrm>
          <a:off x="0" y="2034621"/>
          <a:ext cx="9016903" cy="812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B2875-2934-4B68-B533-B9EE288905B5}">
      <dsp:nvSpPr>
        <dsp:cNvPr id="0" name=""/>
        <dsp:cNvSpPr/>
      </dsp:nvSpPr>
      <dsp:spPr>
        <a:xfrm>
          <a:off x="245727" y="2217393"/>
          <a:ext cx="446777" cy="446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6B650-66FC-4487-AB4F-F7B60926473E}">
      <dsp:nvSpPr>
        <dsp:cNvPr id="0" name=""/>
        <dsp:cNvSpPr/>
      </dsp:nvSpPr>
      <dsp:spPr>
        <a:xfrm>
          <a:off x="938232" y="2034621"/>
          <a:ext cx="8078670" cy="812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71" tIns="85971" rIns="85971" bIns="859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Test Blind: these schools won’t look at test scores AT ALL.</a:t>
          </a:r>
          <a:endParaRPr lang="en-US" sz="1900" kern="1200"/>
        </a:p>
      </dsp:txBody>
      <dsp:txXfrm>
        <a:off x="938232" y="2034621"/>
        <a:ext cx="8078670" cy="812322"/>
      </dsp:txXfrm>
    </dsp:sp>
    <dsp:sp modelId="{ADE0FEF2-3C7F-4B02-B78E-046891E29CFB}">
      <dsp:nvSpPr>
        <dsp:cNvPr id="0" name=""/>
        <dsp:cNvSpPr/>
      </dsp:nvSpPr>
      <dsp:spPr>
        <a:xfrm>
          <a:off x="0" y="3050024"/>
          <a:ext cx="9016903" cy="812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795D5-82C4-4C26-8729-A23691DC218F}">
      <dsp:nvSpPr>
        <dsp:cNvPr id="0" name=""/>
        <dsp:cNvSpPr/>
      </dsp:nvSpPr>
      <dsp:spPr>
        <a:xfrm>
          <a:off x="245727" y="3232797"/>
          <a:ext cx="446777" cy="446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04CA4-25F3-4354-8692-762C802E4B04}">
      <dsp:nvSpPr>
        <dsp:cNvPr id="0" name=""/>
        <dsp:cNvSpPr/>
      </dsp:nvSpPr>
      <dsp:spPr>
        <a:xfrm>
          <a:off x="938232" y="3050024"/>
          <a:ext cx="8078670" cy="812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71" tIns="85971" rIns="85971" bIns="859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Test Optional: consider test scores. Check the middle 50% range of scores… if you scored in this range or higher, then submit.</a:t>
          </a:r>
          <a:endParaRPr lang="en-US" sz="1900" kern="1200"/>
        </a:p>
      </dsp:txBody>
      <dsp:txXfrm>
        <a:off x="938232" y="3050024"/>
        <a:ext cx="8078670" cy="812322"/>
      </dsp:txXfrm>
    </dsp:sp>
    <dsp:sp modelId="{D4D612DF-2219-4460-B3D5-BC9B47C90B19}">
      <dsp:nvSpPr>
        <dsp:cNvPr id="0" name=""/>
        <dsp:cNvSpPr/>
      </dsp:nvSpPr>
      <dsp:spPr>
        <a:xfrm>
          <a:off x="0" y="4065428"/>
          <a:ext cx="9016903" cy="812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69B40-118A-4B35-B3D6-E12D8F099CBE}">
      <dsp:nvSpPr>
        <dsp:cNvPr id="0" name=""/>
        <dsp:cNvSpPr/>
      </dsp:nvSpPr>
      <dsp:spPr>
        <a:xfrm>
          <a:off x="245727" y="4248201"/>
          <a:ext cx="446777" cy="446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75953-32A4-4BD4-B678-CBFF35E7DB8D}">
      <dsp:nvSpPr>
        <dsp:cNvPr id="0" name=""/>
        <dsp:cNvSpPr/>
      </dsp:nvSpPr>
      <dsp:spPr>
        <a:xfrm>
          <a:off x="938232" y="4065428"/>
          <a:ext cx="8078670" cy="812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71" tIns="85971" rIns="85971" bIns="8597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err="1"/>
            <a:t>Superscoring</a:t>
          </a:r>
          <a:r>
            <a:rPr lang="en-US" sz="1900" kern="1200" baseline="0"/>
            <a:t>: taking the highest score of each section to total your highest composite scores</a:t>
          </a:r>
          <a:endParaRPr lang="en-US" sz="1900" kern="1200"/>
        </a:p>
      </dsp:txBody>
      <dsp:txXfrm>
        <a:off x="938232" y="4065428"/>
        <a:ext cx="8078670" cy="812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7F235D-6926-40CA-8A33-2BF72702F59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605802-70FB-4798-8C97-E7E1D7F6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FB03-A86C-4925-998E-3377314997C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6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84145-06C6-7E4A-87C5-EF77AF62B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err="1">
                <a:latin typeface="Times New Roman" charset="0"/>
                <a:ea typeface="ＭＳ Ｐゴシック" charset="0"/>
                <a:cs typeface="ＭＳ Ｐゴシック" charset="0"/>
              </a:rPr>
              <a:t>Tancrell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/Kluis</a:t>
            </a:r>
          </a:p>
        </p:txBody>
      </p:sp>
    </p:spTree>
    <p:extLst>
      <p:ext uri="{BB962C8B-B14F-4D97-AF65-F5344CB8AC3E}">
        <p14:creationId xmlns:p14="http://schemas.microsoft.com/office/powerpoint/2010/main" val="269173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73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9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Striblen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Striblen</a:t>
            </a:r>
          </a:p>
        </p:txBody>
      </p:sp>
    </p:spTree>
    <p:extLst>
      <p:ext uri="{BB962C8B-B14F-4D97-AF65-F5344CB8AC3E}">
        <p14:creationId xmlns:p14="http://schemas.microsoft.com/office/powerpoint/2010/main" val="3802722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9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6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c7205f8999_5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Google Shape;2059;gc7205f8999_5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443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c7205f8999_5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Google Shape;2059;gc7205f8999_5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3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Shepherd-Thompson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Tancrell</a:t>
            </a:r>
            <a:r>
              <a:rPr lang="en-US"/>
              <a:t>/Kluis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9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Tancrell</a:t>
            </a:r>
            <a:r>
              <a:rPr lang="en-US"/>
              <a:t>/Kluis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Kluis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9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Kluis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Kluis</a:t>
            </a:r>
            <a:endParaRPr lang="en-US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05802-70FB-4798-8C97-E7E1D7F6A8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2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7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3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51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93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6"/>
          <p:cNvSpPr txBox="1">
            <a:spLocks noGrp="1"/>
          </p:cNvSpPr>
          <p:nvPr>
            <p:ph type="sldNum" idx="12"/>
          </p:nvPr>
        </p:nvSpPr>
        <p:spPr>
          <a:xfrm>
            <a:off x="582417" y="61442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6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buNone/>
              <a:defRPr sz="16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buNone/>
              <a:defRPr sz="16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buNone/>
              <a:defRPr sz="16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buNone/>
              <a:defRPr sz="16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buNone/>
              <a:defRPr sz="16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buNone/>
              <a:defRPr sz="16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buNone/>
              <a:defRPr sz="16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buNone/>
              <a:defRPr sz="16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08" name="Google Shape;708;p36"/>
          <p:cNvSpPr txBox="1">
            <a:spLocks noGrp="1"/>
          </p:cNvSpPr>
          <p:nvPr>
            <p:ph type="title"/>
          </p:nvPr>
        </p:nvSpPr>
        <p:spPr>
          <a:xfrm>
            <a:off x="2393200" y="2154067"/>
            <a:ext cx="7405600" cy="1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09" name="Google Shape;709;p36"/>
          <p:cNvSpPr txBox="1">
            <a:spLocks noGrp="1"/>
          </p:cNvSpPr>
          <p:nvPr>
            <p:ph type="subTitle" idx="1"/>
          </p:nvPr>
        </p:nvSpPr>
        <p:spPr>
          <a:xfrm>
            <a:off x="2393200" y="3996467"/>
            <a:ext cx="7405600" cy="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02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1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  <p:sldLayoutId id="2147484586" r:id="rId12"/>
    <p:sldLayoutId id="2147484587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3650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4598" r:id="rId16"/>
    <p:sldLayoutId id="2147484599" r:id="rId17"/>
    <p:sldLayoutId id="2147483668" r:id="rId18"/>
    <p:sldLayoutId id="2147483669" r:id="rId19"/>
    <p:sldLayoutId id="214748460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tinyurl.com/ywb9yx2z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D4995BF0-8E87-4ECF-904C-D047955C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436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3C467-0B81-40DE-B810-20ED7F00A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en-US" sz="7200"/>
              <a:t>Fall Seminar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DB6A6-0771-490E-A33F-CECA6F5BE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Diploma Years</a:t>
            </a:r>
          </a:p>
        </p:txBody>
      </p:sp>
      <p:pic>
        <p:nvPicPr>
          <p:cNvPr id="5" name="Picture 4" descr="A room of colourful chairs">
            <a:extLst>
              <a:ext uri="{FF2B5EF4-FFF2-40B4-BE49-F238E27FC236}">
                <a16:creationId xmlns:a16="http://schemas.microsoft.com/office/drawing/2014/main" id="{AA41AB8E-542F-464D-8D9B-21DBD8A1A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82" b="32483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oogle Shape;2061;p71"/>
          <p:cNvGrpSpPr/>
          <p:nvPr/>
        </p:nvGrpSpPr>
        <p:grpSpPr>
          <a:xfrm>
            <a:off x="1239520" y="1245633"/>
            <a:ext cx="10627132" cy="5433484"/>
            <a:chOff x="1369318" y="1099812"/>
            <a:chExt cx="6437557" cy="2935428"/>
          </a:xfrm>
          <a:solidFill>
            <a:srgbClr val="E9EB93"/>
          </a:solidFill>
        </p:grpSpPr>
        <p:sp>
          <p:nvSpPr>
            <p:cNvPr id="2062" name="Google Shape;2062;p71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2063" name="Google Shape;2063;p71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2065" name="Google Shape;2065;p71"/>
          <p:cNvSpPr txBox="1">
            <a:spLocks noGrp="1"/>
          </p:cNvSpPr>
          <p:nvPr>
            <p:ph type="title"/>
          </p:nvPr>
        </p:nvSpPr>
        <p:spPr>
          <a:xfrm>
            <a:off x="513664" y="97095"/>
            <a:ext cx="5939951" cy="11843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/>
              <a:t>SAT vs ACT</a:t>
            </a:r>
            <a:endParaRPr/>
          </a:p>
        </p:txBody>
      </p:sp>
      <p:grpSp>
        <p:nvGrpSpPr>
          <p:cNvPr id="2067" name="Google Shape;2067;p71"/>
          <p:cNvGrpSpPr/>
          <p:nvPr/>
        </p:nvGrpSpPr>
        <p:grpSpPr>
          <a:xfrm>
            <a:off x="10078601" y="5181534"/>
            <a:ext cx="399767" cy="430833"/>
            <a:chOff x="7558950" y="3886150"/>
            <a:chExt cx="299825" cy="323125"/>
          </a:xfrm>
        </p:grpSpPr>
        <p:sp>
          <p:nvSpPr>
            <p:cNvPr id="2068" name="Google Shape;2068;p71"/>
            <p:cNvSpPr/>
            <p:nvPr/>
          </p:nvSpPr>
          <p:spPr>
            <a:xfrm>
              <a:off x="7558950" y="3886150"/>
              <a:ext cx="299825" cy="270850"/>
            </a:xfrm>
            <a:custGeom>
              <a:avLst/>
              <a:gdLst/>
              <a:ahLst/>
              <a:cxnLst/>
              <a:rect l="l" t="t" r="r" b="b"/>
              <a:pathLst>
                <a:path w="11993" h="10834" extrusionOk="0">
                  <a:moveTo>
                    <a:pt x="11993" y="0"/>
                  </a:moveTo>
                  <a:cubicBezTo>
                    <a:pt x="11123" y="5214"/>
                    <a:pt x="4730" y="12740"/>
                    <a:pt x="0" y="1037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Google Shape;2069;p71"/>
            <p:cNvSpPr/>
            <p:nvPr/>
          </p:nvSpPr>
          <p:spPr>
            <a:xfrm>
              <a:off x="7593550" y="4168675"/>
              <a:ext cx="138375" cy="40600"/>
            </a:xfrm>
            <a:custGeom>
              <a:avLst/>
              <a:gdLst/>
              <a:ahLst/>
              <a:cxnLst/>
              <a:rect l="l" t="t" r="r" b="b"/>
              <a:pathLst>
                <a:path w="5535" h="1624" extrusionOk="0">
                  <a:moveTo>
                    <a:pt x="5535" y="0"/>
                  </a:moveTo>
                  <a:cubicBezTo>
                    <a:pt x="3911" y="928"/>
                    <a:pt x="1037" y="2479"/>
                    <a:pt x="0" y="922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0" name="Google Shape;2070;p71"/>
          <p:cNvGrpSpPr/>
          <p:nvPr/>
        </p:nvGrpSpPr>
        <p:grpSpPr>
          <a:xfrm>
            <a:off x="1852734" y="1714367"/>
            <a:ext cx="66033" cy="384367"/>
            <a:chOff x="1389550" y="1285775"/>
            <a:chExt cx="49525" cy="288275"/>
          </a:xfrm>
        </p:grpSpPr>
        <p:sp>
          <p:nvSpPr>
            <p:cNvPr id="2071" name="Google Shape;2071;p71"/>
            <p:cNvSpPr/>
            <p:nvPr/>
          </p:nvSpPr>
          <p:spPr>
            <a:xfrm>
              <a:off x="1429925" y="1285775"/>
              <a:ext cx="9150" cy="236400"/>
            </a:xfrm>
            <a:custGeom>
              <a:avLst/>
              <a:gdLst/>
              <a:ahLst/>
              <a:cxnLst/>
              <a:rect l="l" t="t" r="r" b="b"/>
              <a:pathLst>
                <a:path w="366" h="9456" extrusionOk="0">
                  <a:moveTo>
                    <a:pt x="0" y="0"/>
                  </a:moveTo>
                  <a:cubicBezTo>
                    <a:pt x="617" y="3092"/>
                    <a:pt x="230" y="6303"/>
                    <a:pt x="230" y="945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Google Shape;2072;p71"/>
            <p:cNvSpPr/>
            <p:nvPr/>
          </p:nvSpPr>
          <p:spPr>
            <a:xfrm>
              <a:off x="1389550" y="1435675"/>
              <a:ext cx="12950" cy="138375"/>
            </a:xfrm>
            <a:custGeom>
              <a:avLst/>
              <a:gdLst/>
              <a:ahLst/>
              <a:cxnLst/>
              <a:rect l="l" t="t" r="r" b="b"/>
              <a:pathLst>
                <a:path w="518" h="5535" extrusionOk="0">
                  <a:moveTo>
                    <a:pt x="461" y="0"/>
                  </a:moveTo>
                  <a:cubicBezTo>
                    <a:pt x="461" y="1851"/>
                    <a:pt x="687" y="3816"/>
                    <a:pt x="0" y="553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74" name="Google Shape;2066;p71">
            <a:extLst>
              <a:ext uri="{FF2B5EF4-FFF2-40B4-BE49-F238E27FC236}">
                <a16:creationId xmlns:a16="http://schemas.microsoft.com/office/drawing/2014/main" id="{47352570-E70F-23BD-E2C4-C02493D0B279}"/>
              </a:ext>
            </a:extLst>
          </p:cNvPr>
          <p:cNvGraphicFramePr/>
          <p:nvPr/>
        </p:nvGraphicFramePr>
        <p:xfrm>
          <a:off x="2195643" y="1580879"/>
          <a:ext cx="9198397" cy="466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894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oogle Shape;2061;p71"/>
          <p:cNvGrpSpPr/>
          <p:nvPr/>
        </p:nvGrpSpPr>
        <p:grpSpPr>
          <a:xfrm>
            <a:off x="955040" y="1107441"/>
            <a:ext cx="10798596" cy="5673504"/>
            <a:chOff x="1369318" y="1099812"/>
            <a:chExt cx="6437557" cy="2935428"/>
          </a:xfrm>
          <a:solidFill>
            <a:srgbClr val="F7F5C3"/>
          </a:solidFill>
        </p:grpSpPr>
        <p:sp>
          <p:nvSpPr>
            <p:cNvPr id="2062" name="Google Shape;2062;p71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2063" name="Google Shape;2063;p71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avLst/>
              <a:gdLst/>
              <a:ahLst/>
              <a:cxnLst/>
              <a:rect l="l" t="t" r="r" b="b"/>
              <a:pathLst>
                <a:path w="23713" h="25748" extrusionOk="0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2065" name="Google Shape;2065;p71"/>
          <p:cNvSpPr txBox="1">
            <a:spLocks noGrp="1"/>
          </p:cNvSpPr>
          <p:nvPr>
            <p:ph type="title"/>
          </p:nvPr>
        </p:nvSpPr>
        <p:spPr>
          <a:xfrm>
            <a:off x="254000" y="167881"/>
            <a:ext cx="5047014" cy="11843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/>
              <a:t>SAT vs ACT</a:t>
            </a:r>
            <a:endParaRPr/>
          </a:p>
        </p:txBody>
      </p:sp>
      <p:grpSp>
        <p:nvGrpSpPr>
          <p:cNvPr id="2067" name="Google Shape;2067;p71"/>
          <p:cNvGrpSpPr/>
          <p:nvPr/>
        </p:nvGrpSpPr>
        <p:grpSpPr>
          <a:xfrm>
            <a:off x="10078601" y="5181534"/>
            <a:ext cx="399767" cy="430833"/>
            <a:chOff x="7558950" y="3886150"/>
            <a:chExt cx="299825" cy="323125"/>
          </a:xfrm>
        </p:grpSpPr>
        <p:sp>
          <p:nvSpPr>
            <p:cNvPr id="2068" name="Google Shape;2068;p71"/>
            <p:cNvSpPr/>
            <p:nvPr/>
          </p:nvSpPr>
          <p:spPr>
            <a:xfrm>
              <a:off x="7558950" y="3886150"/>
              <a:ext cx="299825" cy="270850"/>
            </a:xfrm>
            <a:custGeom>
              <a:avLst/>
              <a:gdLst/>
              <a:ahLst/>
              <a:cxnLst/>
              <a:rect l="l" t="t" r="r" b="b"/>
              <a:pathLst>
                <a:path w="11993" h="10834" extrusionOk="0">
                  <a:moveTo>
                    <a:pt x="11993" y="0"/>
                  </a:moveTo>
                  <a:cubicBezTo>
                    <a:pt x="11123" y="5214"/>
                    <a:pt x="4730" y="12740"/>
                    <a:pt x="0" y="1037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Google Shape;2069;p71"/>
            <p:cNvSpPr/>
            <p:nvPr/>
          </p:nvSpPr>
          <p:spPr>
            <a:xfrm>
              <a:off x="7593550" y="4168675"/>
              <a:ext cx="138375" cy="40600"/>
            </a:xfrm>
            <a:custGeom>
              <a:avLst/>
              <a:gdLst/>
              <a:ahLst/>
              <a:cxnLst/>
              <a:rect l="l" t="t" r="r" b="b"/>
              <a:pathLst>
                <a:path w="5535" h="1624" extrusionOk="0">
                  <a:moveTo>
                    <a:pt x="5535" y="0"/>
                  </a:moveTo>
                  <a:cubicBezTo>
                    <a:pt x="3911" y="928"/>
                    <a:pt x="1037" y="2479"/>
                    <a:pt x="0" y="922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0" name="Google Shape;2070;p71"/>
          <p:cNvGrpSpPr/>
          <p:nvPr/>
        </p:nvGrpSpPr>
        <p:grpSpPr>
          <a:xfrm>
            <a:off x="1852734" y="1714367"/>
            <a:ext cx="66033" cy="384367"/>
            <a:chOff x="1389550" y="1285775"/>
            <a:chExt cx="49525" cy="288275"/>
          </a:xfrm>
        </p:grpSpPr>
        <p:sp>
          <p:nvSpPr>
            <p:cNvPr id="2071" name="Google Shape;2071;p71"/>
            <p:cNvSpPr/>
            <p:nvPr/>
          </p:nvSpPr>
          <p:spPr>
            <a:xfrm>
              <a:off x="1429925" y="1285775"/>
              <a:ext cx="9150" cy="236400"/>
            </a:xfrm>
            <a:custGeom>
              <a:avLst/>
              <a:gdLst/>
              <a:ahLst/>
              <a:cxnLst/>
              <a:rect l="l" t="t" r="r" b="b"/>
              <a:pathLst>
                <a:path w="366" h="9456" extrusionOk="0">
                  <a:moveTo>
                    <a:pt x="0" y="0"/>
                  </a:moveTo>
                  <a:cubicBezTo>
                    <a:pt x="617" y="3092"/>
                    <a:pt x="230" y="6303"/>
                    <a:pt x="230" y="945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Google Shape;2072;p71"/>
            <p:cNvSpPr/>
            <p:nvPr/>
          </p:nvSpPr>
          <p:spPr>
            <a:xfrm>
              <a:off x="1389550" y="1435675"/>
              <a:ext cx="12950" cy="138375"/>
            </a:xfrm>
            <a:custGeom>
              <a:avLst/>
              <a:gdLst/>
              <a:ahLst/>
              <a:cxnLst/>
              <a:rect l="l" t="t" r="r" b="b"/>
              <a:pathLst>
                <a:path w="518" h="5535" extrusionOk="0">
                  <a:moveTo>
                    <a:pt x="461" y="0"/>
                  </a:moveTo>
                  <a:cubicBezTo>
                    <a:pt x="461" y="1851"/>
                    <a:pt x="687" y="3816"/>
                    <a:pt x="0" y="553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74" name="Google Shape;2066;p71">
            <a:extLst>
              <a:ext uri="{FF2B5EF4-FFF2-40B4-BE49-F238E27FC236}">
                <a16:creationId xmlns:a16="http://schemas.microsoft.com/office/drawing/2014/main" id="{E3BE8DAA-0C96-D921-6DF1-0BA72BBC57CF}"/>
              </a:ext>
            </a:extLst>
          </p:cNvPr>
          <p:cNvGraphicFramePr/>
          <p:nvPr/>
        </p:nvGraphicFramePr>
        <p:xfrm>
          <a:off x="2089461" y="1580879"/>
          <a:ext cx="9016903" cy="488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321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A146-DC8A-4EA2-A013-AEFB18B7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55033"/>
            <a:ext cx="10772775" cy="1200998"/>
          </a:xfrm>
        </p:spPr>
        <p:txBody>
          <a:bodyPr>
            <a:normAutofit/>
          </a:bodyPr>
          <a:lstStyle/>
          <a:p>
            <a:r>
              <a:rPr lang="en-US"/>
              <a:t>Miscellaneous info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31377BF-1CA2-8E6C-10AA-0337C6E24C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7282850"/>
              </p:ext>
            </p:extLst>
          </p:nvPr>
        </p:nvGraphicFramePr>
        <p:xfrm>
          <a:off x="2082800" y="985520"/>
          <a:ext cx="9271000" cy="557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32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82630-FA51-4B2C-9A3C-1072231D6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18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BC826-2348-9544-8180-B1986F223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4067"/>
            <a:ext cx="4080932" cy="3310468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BRIGHT FUTURES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1E29E-F881-B04D-89A0-5555E64DC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944534"/>
            <a:ext cx="4080933" cy="9397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Calibri"/>
                <a:cs typeface="Calibri"/>
              </a:rPr>
              <a:t>Floridastudentfinancialaid.org</a:t>
            </a:r>
          </a:p>
          <a:p>
            <a:pPr algn="l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Calibri"/>
                <a:cs typeface="Calibri"/>
              </a:rPr>
              <a:t>Application opens October 1st and ends at graduation</a:t>
            </a:r>
            <a:endParaRPr 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AEB196-D72E-3A47-8ABA-C519E54F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51" y="770236"/>
            <a:ext cx="10018713" cy="17525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BRIGHT FUTURE SCHOLARSHIPS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82352-8F65-7741-809F-03F5A5D5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396" y="2630898"/>
            <a:ext cx="5323438" cy="57626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FLORIDA ACADEMIC SCHOLARSHIP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2F6D2-F776-3249-9409-0C9A0CA78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6051" y="3421949"/>
            <a:ext cx="3856282" cy="2675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3.5 GPA</a:t>
            </a:r>
          </a:p>
          <a:p>
            <a:r>
              <a:rPr lang="en-US" sz="2400"/>
              <a:t>29 ACT</a:t>
            </a:r>
          </a:p>
          <a:p>
            <a:r>
              <a:rPr lang="en-US" sz="2400"/>
              <a:t>1330 SAT</a:t>
            </a:r>
          </a:p>
          <a:p>
            <a:r>
              <a:rPr lang="en-US" sz="2400"/>
              <a:t>100 Hours 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19B0C-19FE-AE40-AF03-773A4AE64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5066" y="2731072"/>
            <a:ext cx="4601985" cy="57626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FLORIDA MEDIALLION SCHOLARSHIP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858BBC-A629-B24A-994B-BEE107D11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85067" y="3421844"/>
            <a:ext cx="4601985" cy="33263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3.0 GPA</a:t>
            </a:r>
          </a:p>
          <a:p>
            <a:r>
              <a:rPr lang="en-US" sz="2400"/>
              <a:t>25 ACT</a:t>
            </a:r>
          </a:p>
          <a:p>
            <a:r>
              <a:rPr lang="en-US" sz="2400"/>
              <a:t>1210 SAT</a:t>
            </a:r>
          </a:p>
          <a:p>
            <a:r>
              <a:rPr lang="en-US" sz="2400"/>
              <a:t>75 hours</a:t>
            </a:r>
          </a:p>
        </p:txBody>
      </p:sp>
    </p:spTree>
    <p:extLst>
      <p:ext uri="{BB962C8B-B14F-4D97-AF65-F5344CB8AC3E}">
        <p14:creationId xmlns:p14="http://schemas.microsoft.com/office/powerpoint/2010/main" val="27200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7182B6-9BE4-4C76-8357-7FF247DBC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61881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366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69557" y="133528"/>
            <a:ext cx="5441243" cy="1143000"/>
          </a:xfrm>
        </p:spPr>
        <p:txBody>
          <a:bodyPr>
            <a:normAutofit/>
          </a:bodyPr>
          <a:lstStyle/>
          <a:p>
            <a:r>
              <a:rPr lang="en-US"/>
              <a:t>The IB Core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767C9C8-DD3F-4D7A-8409-573AEAB89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277292"/>
              </p:ext>
            </p:extLst>
          </p:nvPr>
        </p:nvGraphicFramePr>
        <p:xfrm>
          <a:off x="3503221" y="1297860"/>
          <a:ext cx="8261267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B2FA0B-FB31-41A4-BC7A-CFCD9F9F2C31}"/>
              </a:ext>
            </a:extLst>
          </p:cNvPr>
          <p:cNvSpPr txBox="1"/>
          <p:nvPr/>
        </p:nvSpPr>
        <p:spPr>
          <a:xfrm>
            <a:off x="427512" y="3335770"/>
            <a:ext cx="2587151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>
                <a:solidFill>
                  <a:srgbClr val="0070C0"/>
                </a:solidFill>
              </a:rPr>
              <a:t> Is your student on track?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00406-7A96-4960-9B37-89C213667752}"/>
              </a:ext>
            </a:extLst>
          </p:cNvPr>
          <p:cNvSpPr txBox="1"/>
          <p:nvPr/>
        </p:nvSpPr>
        <p:spPr>
          <a:xfrm>
            <a:off x="8581938" y="5099664"/>
            <a:ext cx="2905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Final drafts and Viva Voce (last meeting with advisor) need to be been turned in/completed in </a:t>
            </a:r>
            <a:r>
              <a:rPr lang="en-US" err="1"/>
              <a:t>Managebac</a:t>
            </a:r>
            <a:r>
              <a:rPr lang="en-US"/>
              <a:t> by 10/13/23.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919C5-2568-40D6-A57E-EC6D8EC42834}"/>
              </a:ext>
            </a:extLst>
          </p:cNvPr>
          <p:cNvSpPr txBox="1"/>
          <p:nvPr/>
        </p:nvSpPr>
        <p:spPr>
          <a:xfrm>
            <a:off x="9177337" y="3429000"/>
            <a:ext cx="2309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Exhibition Completed Junior Year</a:t>
            </a:r>
          </a:p>
          <a:p>
            <a:r>
              <a:rPr lang="en-US"/>
              <a:t>Paper completed Senior Year</a:t>
            </a:r>
          </a:p>
        </p:txBody>
      </p:sp>
    </p:spTree>
    <p:extLst>
      <p:ext uri="{BB962C8B-B14F-4D97-AF65-F5344CB8AC3E}">
        <p14:creationId xmlns:p14="http://schemas.microsoft.com/office/powerpoint/2010/main" val="2973812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IB Core - TOK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C946EAB-DD92-42BC-982C-CB899CD38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074601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0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89AD44-C35F-4D1E-BD4B-4EDE3388C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IB Core - TOK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BFC3FE9-4070-4A85-AB5C-D4C0E21B1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708938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623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en-US" sz="4000"/>
              <a:t>The IB Core - CAS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67F6F25-D0AE-4723-99EF-C94769B18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685377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895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C8B8A6-2EB2-7ED9-03E7-33E9C662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83" y="264160"/>
            <a:ext cx="10018713" cy="876300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Senior Year Timeline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4B770DD-D4DA-0E26-8F33-B8084F56E55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5425026"/>
              </p:ext>
            </p:extLst>
          </p:nvPr>
        </p:nvGraphicFramePr>
        <p:xfrm>
          <a:off x="325120" y="1259840"/>
          <a:ext cx="1177544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140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26768" y="499533"/>
            <a:ext cx="2860431" cy="563298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The IB Core Extended Essay</a:t>
            </a:r>
            <a:endParaRPr lang="en-US" sz="4400">
              <a:cs typeface="Calibri Light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01C2AEE-018C-DB05-7A3D-73AAB9B2B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061953"/>
              </p:ext>
            </p:extLst>
          </p:nvPr>
        </p:nvGraphicFramePr>
        <p:xfrm>
          <a:off x="171450" y="295275"/>
          <a:ext cx="8648700" cy="622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0546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B Learner Profile Puzz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983814"/>
            <a:ext cx="4777381" cy="471766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/>
              </a:rPr>
              <a:t>Critical Concept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800100" lvl="2"/>
            <a:r>
              <a:rPr lang="en-US"/>
              <a:t>CAS</a:t>
            </a:r>
          </a:p>
          <a:p>
            <a:pPr marL="800100" lvl="2"/>
            <a:r>
              <a:rPr lang="en-US"/>
              <a:t>TOK</a:t>
            </a:r>
          </a:p>
          <a:p>
            <a:pPr marL="800100" lvl="2"/>
            <a:r>
              <a:rPr lang="en-US"/>
              <a:t>EE </a:t>
            </a:r>
          </a:p>
          <a:p>
            <a:pPr marL="800100" lvl="2"/>
            <a:r>
              <a:rPr lang="en-US"/>
              <a:t>DP Courses</a:t>
            </a:r>
          </a:p>
          <a:p>
            <a:pPr marL="800100" lvl="2"/>
            <a:endParaRPr lang="en-US"/>
          </a:p>
          <a:p>
            <a:pPr marL="800100" lvl="2"/>
            <a:endParaRPr lang="en-US"/>
          </a:p>
          <a:p>
            <a:pPr marL="0"/>
            <a:r>
              <a:rPr lang="en-US"/>
              <a:t>These are an integrated whole in developing ourselves with the attributes of the IB Learner Profile</a:t>
            </a:r>
          </a:p>
        </p:txBody>
      </p:sp>
    </p:spTree>
    <p:extLst>
      <p:ext uri="{BB962C8B-B14F-4D97-AF65-F5344CB8AC3E}">
        <p14:creationId xmlns:p14="http://schemas.microsoft.com/office/powerpoint/2010/main" val="1974877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988BE-23BB-43BD-A9A9-0C1FF33B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FFFFFF"/>
                </a:solidFill>
              </a:rPr>
              <a:t>Important Dates: Check Website ABC Calendar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A0FB58-E4E4-41E6-9C95-598D4D480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8095" cy="3948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D011A-161C-4802-8576-1CB5DAC4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4DD70E-E56F-4585-95A7-34749C3A1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766783-14FB-461B-A621-D08F53800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1" y="2989781"/>
            <a:ext cx="3088456" cy="3868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25969-2D07-43EF-9EF2-D87543E9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80" y="3075987"/>
            <a:ext cx="3296858" cy="3603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9413D-859D-4248-93E5-0E82521CB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35" y="216239"/>
            <a:ext cx="5046533" cy="31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5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logo">
            <a:extLst>
              <a:ext uri="{FF2B5EF4-FFF2-40B4-BE49-F238E27FC236}">
                <a16:creationId xmlns:a16="http://schemas.microsoft.com/office/drawing/2014/main" id="{7D0F9A89-7F80-4DB0-499A-C98EE66A6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7" b="20419"/>
          <a:stretch/>
        </p:blipFill>
        <p:spPr>
          <a:xfrm>
            <a:off x="20" y="1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B0363-C8F0-5B8F-9B50-DB5D1AC6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Earning the IB Diploma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C9AD8-931B-3114-98E3-026C7C0B03AE}"/>
              </a:ext>
            </a:extLst>
          </p:cNvPr>
          <p:cNvSpPr txBox="1"/>
          <p:nvPr/>
        </p:nvSpPr>
        <p:spPr>
          <a:xfrm>
            <a:off x="4147457" y="6183085"/>
            <a:ext cx="489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Palm Harbor University High School</a:t>
            </a:r>
          </a:p>
        </p:txBody>
      </p:sp>
    </p:spTree>
    <p:extLst>
      <p:ext uri="{BB962C8B-B14F-4D97-AF65-F5344CB8AC3E}">
        <p14:creationId xmlns:p14="http://schemas.microsoft.com/office/powerpoint/2010/main" val="1004090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/>
              <a:t>The Diploma Years:</a:t>
            </a:r>
            <a:br>
              <a:rPr lang="en-US"/>
            </a:br>
            <a:r>
              <a:rPr lang="en-US"/>
              <a:t>Approaches to Teaching and Learning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5F93F38-7F96-484B-B254-54415A21B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798847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40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The Diploma Years: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Approaches to Teaching and Learning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37C008E-CFD0-4DD8-ADF0-5B147D54E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283056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95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15361"/>
          </a:solidFill>
          <a:ln>
            <a:solidFill>
              <a:srgbClr val="415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>
                <a:solidFill>
                  <a:srgbClr val="FFFFFF"/>
                </a:solidFill>
                <a:latin typeface="Arial" charset="0"/>
                <a:cs typeface="ＭＳ Ｐゴシック" charset="0"/>
              </a:rPr>
              <a:t>Learning Goal</a:t>
            </a:r>
          </a:p>
        </p:txBody>
      </p:sp>
      <p:pic>
        <p:nvPicPr>
          <p:cNvPr id="4098" name="Picture 2" descr="Complete List of IB Schools in the USA, by State">
            <a:extLst>
              <a:ext uri="{FF2B5EF4-FFF2-40B4-BE49-F238E27FC236}">
                <a16:creationId xmlns:a16="http://schemas.microsoft.com/office/drawing/2014/main" id="{03821C96-D11E-4128-BD64-4A2B3499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640265"/>
            <a:ext cx="6278529" cy="35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200">
                <a:solidFill>
                  <a:srgbClr val="FFFFFF"/>
                </a:solidFill>
              </a:rPr>
              <a:t>What are the regulations and score requirements for me to earn the IB Diploma?</a:t>
            </a:r>
          </a:p>
          <a:p>
            <a:pPr>
              <a:buFont typeface="Arial"/>
              <a:buChar char="•"/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6746" y="2578209"/>
            <a:ext cx="356627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What do you know?</a:t>
            </a:r>
          </a:p>
        </p:txBody>
      </p:sp>
      <p:graphicFrame>
        <p:nvGraphicFramePr>
          <p:cNvPr id="21508" name="Content Placeholder 2">
            <a:extLst>
              <a:ext uri="{FF2B5EF4-FFF2-40B4-BE49-F238E27FC236}">
                <a16:creationId xmlns:a16="http://schemas.microsoft.com/office/drawing/2014/main" id="{9143010E-7ED7-4937-AE98-1F13A85D50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3214" y="185739"/>
          <a:ext cx="8077103" cy="667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150243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08279" y="1433305"/>
            <a:ext cx="5569428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b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All course and point requirements </a:t>
            </a:r>
            <a:r>
              <a:rPr lang="en-US" sz="3400" b="1" i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PLUS</a:t>
            </a:r>
          </a:p>
          <a:p>
            <a:pPr marL="457200" indent="-457200">
              <a:buFont typeface="Arial"/>
              <a:buChar char="•"/>
            </a:pPr>
            <a:r>
              <a:rPr lang="en-US" sz="3400" b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You cannot earn the    IB Diploma without</a:t>
            </a:r>
          </a:p>
          <a:p>
            <a:pPr algn="ctr"/>
            <a:r>
              <a:rPr lang="en-US" sz="36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Theory of Knowledge</a:t>
            </a:r>
          </a:p>
          <a:p>
            <a:pPr algn="ctr"/>
            <a:r>
              <a:rPr lang="en-US" sz="36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Extended Essay</a:t>
            </a:r>
          </a:p>
          <a:p>
            <a:pPr algn="ctr"/>
            <a:r>
              <a:rPr lang="en-US" sz="36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CAS</a:t>
            </a:r>
          </a:p>
          <a:p>
            <a:pPr algn="ctr"/>
            <a:r>
              <a:rPr lang="en-US" sz="24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Creativity-Activity-Service</a:t>
            </a:r>
          </a:p>
          <a:p>
            <a:pPr algn="ctr"/>
            <a:endParaRPr lang="en-US" sz="2400" b="1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/>
            <a:r>
              <a:rPr lang="en-US" sz="24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These are also graduation requirements!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08279" y="220148"/>
            <a:ext cx="5441243" cy="1143000"/>
          </a:xfrm>
        </p:spPr>
        <p:txBody>
          <a:bodyPr>
            <a:normAutofit fontScale="90000"/>
          </a:bodyPr>
          <a:lstStyle/>
          <a:p>
            <a:r>
              <a:rPr lang="en-US"/>
              <a:t>Earning the IB Diploma: Elements </a:t>
            </a:r>
          </a:p>
        </p:txBody>
      </p:sp>
      <p:pic>
        <p:nvPicPr>
          <p:cNvPr id="8" name="Content Placeholder 3" descr="DP_Eng_CIRCL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7" y="1085397"/>
            <a:ext cx="4351338" cy="4351338"/>
          </a:xfrm>
        </p:spPr>
      </p:pic>
      <p:cxnSp>
        <p:nvCxnSpPr>
          <p:cNvPr id="7" name="Elbow Connector 6"/>
          <p:cNvCxnSpPr/>
          <p:nvPr/>
        </p:nvCxnSpPr>
        <p:spPr>
          <a:xfrm>
            <a:off x="4232270" y="3345240"/>
            <a:ext cx="1476009" cy="1131334"/>
          </a:xfrm>
          <a:prstGeom prst="bentConnector3">
            <a:avLst/>
          </a:prstGeom>
          <a:ln w="57150" cmpd="sng">
            <a:solidFill>
              <a:srgbClr val="00FF00"/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2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18679" y="351630"/>
            <a:ext cx="3942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TOK Exhibition &amp; Paper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65410" y="4049481"/>
            <a:ext cx="2754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Extended Essay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418" y="968830"/>
            <a:ext cx="8893627" cy="540153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289047" y="3734051"/>
            <a:ext cx="1080815" cy="71820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48" y="162710"/>
            <a:ext cx="5145456" cy="1143000"/>
          </a:xfrm>
        </p:spPr>
        <p:txBody>
          <a:bodyPr>
            <a:normAutofit/>
          </a:bodyPr>
          <a:lstStyle/>
          <a:p>
            <a:r>
              <a:rPr lang="en-US" sz="3400"/>
              <a:t>EE / TOK Matrix Bonus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1142" y="6381251"/>
            <a:ext cx="807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(Source: IBO, Simplifying the Diploma Requirements 2014)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D84E27-4568-49F2-A767-F69296597F16}"/>
              </a:ext>
            </a:extLst>
          </p:cNvPr>
          <p:cNvCxnSpPr>
            <a:cxnSpLocks/>
          </p:cNvCxnSpPr>
          <p:nvPr/>
        </p:nvCxnSpPr>
        <p:spPr>
          <a:xfrm>
            <a:off x="8506437" y="844073"/>
            <a:ext cx="0" cy="63638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8CD34-B589-C245-B8B3-E4F3F5FA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College Research - Where do They want to go?</a:t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4A48CED-BD5B-05BE-4756-A06072AAEE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1358843"/>
              </p:ext>
            </p:extLst>
          </p:nvPr>
        </p:nvGraphicFramePr>
        <p:xfrm>
          <a:off x="254000" y="193040"/>
          <a:ext cx="4360113" cy="656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712F7-C7AF-CD4B-9817-149778438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280" y="193040"/>
            <a:ext cx="3223325" cy="6360160"/>
          </a:xfrm>
        </p:spPr>
        <p:txBody>
          <a:bodyPr>
            <a:noAutofit/>
          </a:bodyPr>
          <a:lstStyle/>
          <a:p>
            <a:pPr marL="171450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Is this college a good fit for me?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Do they have my major?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SAT?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ACT?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GPA?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LOCATION?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Is the price tag realistic?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What is their 4 year graduation rate?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What is their avg freshman retention rate?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Are there options for study abroad?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Are their students employed upon graduation?</a:t>
            </a:r>
            <a:endParaRPr lang="en-US"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43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37043" y="108052"/>
            <a:ext cx="5441243" cy="88254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990600"/>
            <a:ext cx="11582400" cy="57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74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44700"/>
            <a:ext cx="8675995" cy="30513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21557" y="5387509"/>
            <a:ext cx="8675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IB Diploma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9029" y="321517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8" name="Rectangle 7"/>
          <p:cNvSpPr/>
          <p:nvPr/>
        </p:nvSpPr>
        <p:spPr>
          <a:xfrm>
            <a:off x="7866101" y="321267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>
          <a:xfrm>
            <a:off x="9440416" y="3210175"/>
            <a:ext cx="5806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36520" y="3734335"/>
            <a:ext cx="3834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37936" y="4400405"/>
            <a:ext cx="5806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6602" y="457076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358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95500"/>
            <a:ext cx="8716249" cy="30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70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95500"/>
            <a:ext cx="8716249" cy="30160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52603" y="5387509"/>
            <a:ext cx="66449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IB Subject Area Certificate (Failing Condition)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3818" y="3215175"/>
            <a:ext cx="58702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7" name="Rectangle 6"/>
          <p:cNvSpPr/>
          <p:nvPr/>
        </p:nvSpPr>
        <p:spPr>
          <a:xfrm>
            <a:off x="7990005" y="321267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9578205" y="3210175"/>
            <a:ext cx="5838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39</a:t>
            </a:r>
          </a:p>
        </p:txBody>
      </p:sp>
      <p:sp>
        <p:nvSpPr>
          <p:cNvPr id="9" name="Rectangle 8"/>
          <p:cNvSpPr/>
          <p:nvPr/>
        </p:nvSpPr>
        <p:spPr>
          <a:xfrm>
            <a:off x="9562901" y="3734335"/>
            <a:ext cx="60946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80309" y="440040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3450" y="457076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386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57400"/>
            <a:ext cx="8800196" cy="31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6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57400"/>
            <a:ext cx="8800196" cy="31470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21557" y="5387509"/>
            <a:ext cx="8675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IB Diploma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0981" y="326164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036469" y="325914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0229" y="325664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9" name="Rectangle 8"/>
          <p:cNvSpPr/>
          <p:nvPr/>
        </p:nvSpPr>
        <p:spPr>
          <a:xfrm>
            <a:off x="9755243" y="3780805"/>
            <a:ext cx="3796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54768" y="4446875"/>
            <a:ext cx="5806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82090" y="463272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95500"/>
            <a:ext cx="8692819" cy="30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2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95500"/>
            <a:ext cx="8692819" cy="30424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21557" y="5387509"/>
            <a:ext cx="8675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IB Diploma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3541" y="324615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017244" y="3243655"/>
            <a:ext cx="39626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7301" y="324115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9" name="Rectangle 8"/>
          <p:cNvSpPr/>
          <p:nvPr/>
        </p:nvSpPr>
        <p:spPr>
          <a:xfrm>
            <a:off x="9662315" y="3765315"/>
            <a:ext cx="3796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61840" y="4431385"/>
            <a:ext cx="5806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0138" y="463272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869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05" y="2095500"/>
            <a:ext cx="8564129" cy="29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74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05" y="2095500"/>
            <a:ext cx="8564129" cy="2982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2842" y="3215175"/>
            <a:ext cx="58702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7" name="Rectangle 6"/>
          <p:cNvSpPr/>
          <p:nvPr/>
        </p:nvSpPr>
        <p:spPr>
          <a:xfrm>
            <a:off x="7890088" y="3212675"/>
            <a:ext cx="58862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8" name="Rectangle 7"/>
          <p:cNvSpPr/>
          <p:nvPr/>
        </p:nvSpPr>
        <p:spPr>
          <a:xfrm>
            <a:off x="9505349" y="321017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37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0363" y="3734335"/>
            <a:ext cx="3796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96682" y="4400405"/>
            <a:ext cx="58702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37962" y="457076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77590" y="5387509"/>
            <a:ext cx="8300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800">
                <a:latin typeface="Arial" charset="0"/>
                <a:ea typeface="ＭＳ Ｐゴシック" charset="0"/>
                <a:cs typeface="ＭＳ Ｐゴシック" charset="0"/>
              </a:rPr>
              <a:t>Solution: IB Subject Area Certificate    (CAS Not Met)</a:t>
            </a:r>
          </a:p>
        </p:txBody>
      </p:sp>
    </p:spTree>
    <p:extLst>
      <p:ext uri="{BB962C8B-B14F-4D97-AF65-F5344CB8AC3E}">
        <p14:creationId xmlns:p14="http://schemas.microsoft.com/office/powerpoint/2010/main" val="214038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937F9-0C56-CF4B-AFDF-1CE0B4C0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893" y="5713326"/>
            <a:ext cx="9213829" cy="10392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381396"/>
            <a:r>
              <a:rPr lang="en-US" sz="3504" b="1" kern="1200" spc="-116" baseline="0"/>
              <a:t>College Application Process</a:t>
            </a:r>
            <a:endParaRPr lang="en-US" b="1"/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8387D18D-E5B2-09A6-B887-93E10C1E776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5655338"/>
              </p:ext>
            </p:extLst>
          </p:nvPr>
        </p:nvGraphicFramePr>
        <p:xfrm>
          <a:off x="1735648" y="274320"/>
          <a:ext cx="4963286" cy="543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976C5-6C9A-5643-ACDC-2690932F2F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4913" y="834519"/>
            <a:ext cx="4365964" cy="4147287"/>
          </a:xfrm>
        </p:spPr>
        <p:txBody>
          <a:bodyPr>
            <a:normAutofit/>
          </a:bodyPr>
          <a:lstStyle/>
          <a:p>
            <a:pPr marL="288850" indent="-288850" defTabSz="385135">
              <a:spcBef>
                <a:spcPts val="843"/>
              </a:spcBef>
            </a:pPr>
            <a:r>
              <a:rPr lang="en-US" sz="2328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SendEDU</a:t>
            </a:r>
            <a:endParaRPr lang="en-US" sz="2328" kern="120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288850" indent="-288850" defTabSz="385135">
              <a:spcBef>
                <a:spcPts val="843"/>
              </a:spcBef>
            </a:pPr>
            <a:r>
              <a:rPr lang="en-US" sz="2328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Military</a:t>
            </a:r>
          </a:p>
          <a:p>
            <a:pPr marL="288850" indent="-288850" defTabSz="385135">
              <a:spcBef>
                <a:spcPts val="843"/>
              </a:spcBef>
            </a:pPr>
            <a:r>
              <a:rPr lang="en-US" sz="2328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Trade</a:t>
            </a:r>
          </a:p>
          <a:p>
            <a:pPr marL="288850" indent="-288850" defTabSz="385135">
              <a:spcBef>
                <a:spcPts val="843"/>
              </a:spcBef>
            </a:pPr>
            <a:r>
              <a:rPr lang="en-US" sz="2328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Transcripts</a:t>
            </a:r>
          </a:p>
          <a:p>
            <a:pPr marL="288850" indent="-288850" defTabSz="385135">
              <a:spcBef>
                <a:spcPts val="843"/>
              </a:spcBef>
            </a:pPr>
            <a:r>
              <a:rPr lang="en-US" sz="2328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Letters of Recommendation - who to pick</a:t>
            </a:r>
          </a:p>
          <a:p>
            <a:pPr marL="288850" indent="-288850" defTabSz="385135">
              <a:spcBef>
                <a:spcPts val="843"/>
              </a:spcBef>
            </a:pPr>
            <a:r>
              <a:rPr lang="en-US" sz="2328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SSAR</a:t>
            </a:r>
          </a:p>
          <a:p>
            <a:pPr marL="288850" indent="-288850" defTabSz="385135">
              <a:spcBef>
                <a:spcPts val="843"/>
              </a:spcBef>
            </a:pPr>
            <a:r>
              <a:rPr lang="en-US" sz="2328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Deadlines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25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32000"/>
            <a:ext cx="8646354" cy="313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7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32000"/>
            <a:ext cx="8646354" cy="31350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9029" y="323066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7897077" y="322816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9520837" y="322566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9" name="Rectangle 8"/>
          <p:cNvSpPr/>
          <p:nvPr/>
        </p:nvSpPr>
        <p:spPr>
          <a:xfrm>
            <a:off x="9573083" y="3749825"/>
            <a:ext cx="4651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18357" y="441589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endParaRPr lang="en-US" sz="3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6986" y="457076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52180" y="5286697"/>
            <a:ext cx="86759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800">
                <a:latin typeface="Arial" charset="0"/>
                <a:ea typeface="ＭＳ Ｐゴシック" charset="0"/>
                <a:cs typeface="ＭＳ Ｐゴシック" charset="0"/>
              </a:rPr>
              <a:t>Solution: IB Subject Area Certificate    </a:t>
            </a:r>
            <a:r>
              <a:rPr lang="en-US" sz="3400">
                <a:latin typeface="Arial" charset="0"/>
                <a:ea typeface="ＭＳ Ｐゴシック" charset="0"/>
                <a:cs typeface="ＭＳ Ｐゴシック" charset="0"/>
              </a:rPr>
              <a:t>(&lt;24 points    N for TOK   Score of 1)</a:t>
            </a:r>
          </a:p>
        </p:txBody>
      </p:sp>
    </p:spTree>
    <p:extLst>
      <p:ext uri="{BB962C8B-B14F-4D97-AF65-F5344CB8AC3E}">
        <p14:creationId xmlns:p14="http://schemas.microsoft.com/office/powerpoint/2010/main" val="9845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AB73D-498A-46BE-B217-8E06F08A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298448"/>
            <a:ext cx="4073237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500" spc="-100"/>
            </a:br>
            <a:br>
              <a:rPr lang="en-US" sz="5500" spc="-100"/>
            </a:br>
            <a:r>
              <a:rPr lang="en-US" sz="5500" spc="-100"/>
              <a:t>What about your student? </a:t>
            </a:r>
            <a:br>
              <a:rPr lang="en-US" sz="5500" spc="-100"/>
            </a:br>
            <a:r>
              <a:rPr lang="en-US" sz="5500" spc="-100"/>
              <a:t> </a:t>
            </a:r>
            <a:br>
              <a:rPr lang="en-US" sz="5500" spc="-100"/>
            </a:br>
            <a:r>
              <a:rPr lang="en-US" sz="5500" spc="-100"/>
              <a:t>Help them predict…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C163290-1CF5-4494-8B0F-CB5EE61B3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14094"/>
            <a:ext cx="5489881" cy="5476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648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8A4A409-9242-444A-AC1F-80986682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BF65108-5AB6-40BD-BCAF-526D8E30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77C904B-BC3A-472F-BB70-8750D41E4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910D569-2CFD-4010-B886-2F31BB8E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5A816932-FBAD-46C0-AA92-336589A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D914BDD-E5E0-4DFB-8072-5B498F94A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D9E392E-46C2-4B84-A121-9B2BC452F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C7E814-FA85-4B23-AB13-D3F5C132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7525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IB Resource </a:t>
            </a:r>
            <a:br>
              <a:rPr lang="en-US" sz="3000"/>
            </a:br>
            <a:r>
              <a:rPr lang="en-US" sz="3000"/>
              <a:t>to research </a:t>
            </a:r>
            <a:br>
              <a:rPr lang="en-US" sz="3000"/>
            </a:br>
            <a:r>
              <a:rPr lang="en-US" sz="3000"/>
              <a:t>colleges and </a:t>
            </a:r>
            <a:br>
              <a:rPr lang="en-US" sz="3000"/>
            </a:br>
            <a:r>
              <a:rPr lang="en-US" sz="3000"/>
              <a:t>the IB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C1B24F-92AC-ABC9-EDB8-718918F5D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1242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/>
              <a:t>https://recognition.ibo.org</a:t>
            </a: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21ECAAB0-702B-4C08-B30F-0AFAC3479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D2D7FF2-C659-483D-9132-EB1C43F21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202" y="1679000"/>
            <a:ext cx="6237359" cy="32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7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F2C18C-103B-4C2A-BF05-80F1FFF9C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51892D2D-AFA1-4A8A-A3CB-D24D68637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B494D8-AD41-49A5-A56B-FE659E02A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6362DD6-03C5-4033-B4B0-A817D4818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D4449137-6C25-4073-83C6-FF203407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0902DC7-44AC-43E8-A857-DB023D9CD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F6C3FD3-850E-4827-8AFA-AF6DAF7EF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CB95DE6E-D4BE-41C6-B767-28D953E3F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E0F0CD2-C1D9-4713-BCC7-55A542BC6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College Admissions-Applications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BEC20B-48EC-4E84-9E56-D970F8120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E65CDC-35D6-4BC5-99C5-3F9DB0C5A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C64C2F3-A9F9-18D4-61C6-87EF67095906}"/>
              </a:ext>
            </a:extLst>
          </p:cNvPr>
          <p:cNvSpPr txBox="1"/>
          <p:nvPr/>
        </p:nvSpPr>
        <p:spPr>
          <a:xfrm>
            <a:off x="6956456" y="5687350"/>
            <a:ext cx="490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hlinkClick r:id="rId3"/>
              </a:rPr>
              <a:t>https://tinyurl.com/ywb9yx2z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F69CAB7-7BCA-FD00-2036-FBDD0B481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101601"/>
              </p:ext>
            </p:extLst>
          </p:nvPr>
        </p:nvGraphicFramePr>
        <p:xfrm>
          <a:off x="4223960" y="2227880"/>
          <a:ext cx="7446961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778701-182B-1261-4D0D-0D93693D7B28}"/>
              </a:ext>
            </a:extLst>
          </p:cNvPr>
          <p:cNvSpPr txBox="1"/>
          <p:nvPr/>
        </p:nvSpPr>
        <p:spPr>
          <a:xfrm>
            <a:off x="4058273" y="5552419"/>
            <a:ext cx="312597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Step by step video for </a:t>
            </a:r>
            <a:r>
              <a:rPr lang="en-US" err="1">
                <a:solidFill>
                  <a:schemeClr val="bg1"/>
                </a:solidFill>
              </a:rPr>
              <a:t>Xello</a:t>
            </a:r>
            <a:r>
              <a:rPr lang="en-US">
                <a:solidFill>
                  <a:schemeClr val="bg1"/>
                </a:solidFill>
              </a:rPr>
              <a:t>/Common App linking:</a:t>
            </a:r>
          </a:p>
        </p:txBody>
      </p:sp>
    </p:spTree>
    <p:extLst>
      <p:ext uri="{BB962C8B-B14F-4D97-AF65-F5344CB8AC3E}">
        <p14:creationId xmlns:p14="http://schemas.microsoft.com/office/powerpoint/2010/main" val="294655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6551-D3CB-9DC9-B700-433DA47A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120" y="643467"/>
            <a:ext cx="3095413" cy="5584296"/>
          </a:xfrm>
        </p:spPr>
        <p:txBody>
          <a:bodyPr anchor="ctr">
            <a:normAutofit/>
          </a:bodyPr>
          <a:lstStyle/>
          <a:p>
            <a:r>
              <a:rPr lang="en-US" err="1"/>
              <a:t>Xello</a:t>
            </a:r>
            <a:endParaRPr lang="en-US" sz="4000" err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1974A9-DF5A-5504-01DD-E5E37496B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835112"/>
              </p:ext>
            </p:extLst>
          </p:nvPr>
        </p:nvGraphicFramePr>
        <p:xfrm>
          <a:off x="2174558" y="304800"/>
          <a:ext cx="6278562" cy="625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16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0C791D7-84E3-9747-B3F8-6571D72B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 – collegeboard.org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6" name="Content Placeholder 7">
            <a:extLst>
              <a:ext uri="{FF2B5EF4-FFF2-40B4-BE49-F238E27FC236}">
                <a16:creationId xmlns:a16="http://schemas.microsoft.com/office/drawing/2014/main" id="{7CF3338E-27E7-4DCB-B6C6-CCE2D22B1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839943"/>
              </p:ext>
            </p:extLst>
          </p:nvPr>
        </p:nvGraphicFramePr>
        <p:xfrm>
          <a:off x="5010150" y="342900"/>
          <a:ext cx="6911975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2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0A941-5620-A040-B310-7409B0EF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 – act.org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004FD6-28D5-40FA-A85A-04238E5F2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111730"/>
              </p:ext>
            </p:extLst>
          </p:nvPr>
        </p:nvGraphicFramePr>
        <p:xfrm>
          <a:off x="5010150" y="345440"/>
          <a:ext cx="689737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7089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8006909030B418DD3B0E88ED1DD1E" ma:contentTypeVersion="20" ma:contentTypeDescription="Create a new document." ma:contentTypeScope="" ma:versionID="e4bef214c937832348e9062471d9f5a1">
  <xsd:schema xmlns:xsd="http://www.w3.org/2001/XMLSchema" xmlns:xs="http://www.w3.org/2001/XMLSchema" xmlns:p="http://schemas.microsoft.com/office/2006/metadata/properties" xmlns:ns1="http://schemas.microsoft.com/sharepoint/v3" xmlns:ns3="00dc1a83-2263-427f-a4af-1a242a4d0248" xmlns:ns4="92c4eef3-446f-4ea4-a774-c0f381ddc59d" targetNamespace="http://schemas.microsoft.com/office/2006/metadata/properties" ma:root="true" ma:fieldsID="b66ac6b537cb570e44073dd4de92cad7" ns1:_="" ns3:_="" ns4:_="">
    <xsd:import namespace="http://schemas.microsoft.com/sharepoint/v3"/>
    <xsd:import namespace="00dc1a83-2263-427f-a4af-1a242a4d0248"/>
    <xsd:import namespace="92c4eef3-446f-4ea4-a774-c0f381ddc5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c1a83-2263-427f-a4af-1a242a4d0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4eef3-446f-4ea4-a774-c0f381ddc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00dc1a83-2263-427f-a4af-1a242a4d024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943EAD-3C3F-4F3A-B181-3F92291FCB8B}">
  <ds:schemaRefs>
    <ds:schemaRef ds:uri="00dc1a83-2263-427f-a4af-1a242a4d0248"/>
    <ds:schemaRef ds:uri="92c4eef3-446f-4ea4-a774-c0f381ddc5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7D539F-0AC5-4A2D-80E7-831EDC74AD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1E3A21-1193-4FBC-8075-61009944FAE2}">
  <ds:schemaRefs>
    <ds:schemaRef ds:uri="00dc1a83-2263-427f-a4af-1a242a4d0248"/>
    <ds:schemaRef ds:uri="92c4eef3-446f-4ea4-a774-c0f381ddc5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Widescreen</PresentationFormat>
  <Paragraphs>282</Paragraphs>
  <Slides>42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Architects Daughter</vt:lpstr>
      <vt:lpstr>Arial</vt:lpstr>
      <vt:lpstr>Calibri</vt:lpstr>
      <vt:lpstr>Calibri Light</vt:lpstr>
      <vt:lpstr>Corbel</vt:lpstr>
      <vt:lpstr>Times New Roman</vt:lpstr>
      <vt:lpstr>Wingdings</vt:lpstr>
      <vt:lpstr>Zapf Dingbats</vt:lpstr>
      <vt:lpstr>Metropolitan</vt:lpstr>
      <vt:lpstr>Parallax</vt:lpstr>
      <vt:lpstr>Fall Seminar 2024</vt:lpstr>
      <vt:lpstr>Senior Year Timeline</vt:lpstr>
      <vt:lpstr>College Research - Where do They want to go? </vt:lpstr>
      <vt:lpstr>College Application Process</vt:lpstr>
      <vt:lpstr>IB Resource  to research  colleges and  the IB</vt:lpstr>
      <vt:lpstr>College Admissions-Applications</vt:lpstr>
      <vt:lpstr>Xello</vt:lpstr>
      <vt:lpstr>SAT – collegeboard.org</vt:lpstr>
      <vt:lpstr>ACT – act.org</vt:lpstr>
      <vt:lpstr>SAT vs ACT</vt:lpstr>
      <vt:lpstr>SAT vs ACT</vt:lpstr>
      <vt:lpstr>Miscellaneous info</vt:lpstr>
      <vt:lpstr>BRIGHT FUTURES</vt:lpstr>
      <vt:lpstr>BRIGHT FUTURE SCHOLARSHIPS</vt:lpstr>
      <vt:lpstr>PowerPoint Presentation</vt:lpstr>
      <vt:lpstr>The IB Core</vt:lpstr>
      <vt:lpstr>The IB Core - TOK</vt:lpstr>
      <vt:lpstr>The IB Core - TOK</vt:lpstr>
      <vt:lpstr>The IB Core - CAS</vt:lpstr>
      <vt:lpstr>The IB Core Extended Essay</vt:lpstr>
      <vt:lpstr>PowerPoint Presentation</vt:lpstr>
      <vt:lpstr>Important Dates: Check Website ABC Calendar</vt:lpstr>
      <vt:lpstr>Earning the IB Diploma</vt:lpstr>
      <vt:lpstr>The Diploma Years: Approaches to Teaching and Learning</vt:lpstr>
      <vt:lpstr>The Diploma Years: Approaches to Teaching and Learning</vt:lpstr>
      <vt:lpstr>Learning Goal</vt:lpstr>
      <vt:lpstr>What do you know?</vt:lpstr>
      <vt:lpstr>Earning the IB Diploma: Elements </vt:lpstr>
      <vt:lpstr>EE / TOK Matrix Bonus</vt:lpstr>
      <vt:lpstr>Student 1</vt:lpstr>
      <vt:lpstr>Student 1</vt:lpstr>
      <vt:lpstr>Student 2</vt:lpstr>
      <vt:lpstr>Student 2</vt:lpstr>
      <vt:lpstr>Student 3</vt:lpstr>
      <vt:lpstr>Student 3</vt:lpstr>
      <vt:lpstr>Student 4</vt:lpstr>
      <vt:lpstr>Student 4</vt:lpstr>
      <vt:lpstr>Student 5</vt:lpstr>
      <vt:lpstr>Student 5</vt:lpstr>
      <vt:lpstr>Student 6</vt:lpstr>
      <vt:lpstr>Student 6</vt:lpstr>
      <vt:lpstr>  What about your student?    Help them predict…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Seminar 2023</dc:title>
  <dc:creator>Striblen Evette</dc:creator>
  <cp:lastModifiedBy>Schachter Kevin</cp:lastModifiedBy>
  <cp:revision>2</cp:revision>
  <cp:lastPrinted>2023-09-07T17:25:29Z</cp:lastPrinted>
  <dcterms:created xsi:type="dcterms:W3CDTF">2023-09-07T13:45:55Z</dcterms:created>
  <dcterms:modified xsi:type="dcterms:W3CDTF">2025-06-25T15:34:33Z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0x0101006AB8006909030B418DD3B0E88ED1DD1E</vt:lpwstr>
  </property>
</Properties>
</file>